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56" r:id="rId7"/>
    <p:sldId id="258" r:id="rId8"/>
    <p:sldId id="260" r:id="rId9"/>
    <p:sldId id="259" r:id="rId10"/>
    <p:sldId id="26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8" r:id="rId22"/>
    <p:sldId id="289" r:id="rId23"/>
    <p:sldId id="263" r:id="rId24"/>
    <p:sldId id="264" r:id="rId25"/>
    <p:sldId id="265" r:id="rId26"/>
    <p:sldId id="266" r:id="rId27"/>
    <p:sldId id="267" r:id="rId28"/>
    <p:sldId id="268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60"/>
  </p:normalViewPr>
  <p:slideViewPr>
    <p:cSldViewPr>
      <p:cViewPr varScale="1">
        <p:scale>
          <a:sx n="73" d="100"/>
          <a:sy n="73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573B7-028B-4CC6-A232-157738E2CEB9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F18DAC0-640E-4BC4-9A09-759B9F29E86A}">
      <dgm:prSet phldrT="[Texto]" custT="1"/>
      <dgm:spPr/>
      <dgm:t>
        <a:bodyPr/>
        <a:lstStyle/>
        <a:p>
          <a:r>
            <a:rPr lang="en-US" sz="2400" dirty="0" err="1" smtClean="0"/>
            <a:t>Constitución</a:t>
          </a:r>
          <a:endParaRPr lang="es-MX" sz="2400" dirty="0"/>
        </a:p>
      </dgm:t>
    </dgm:pt>
    <dgm:pt modelId="{BEF6727B-099E-433F-B07F-48000CED8133}" type="parTrans" cxnId="{275768DE-6CB3-42E7-AD8E-B6B0E5CA1736}">
      <dgm:prSet/>
      <dgm:spPr/>
      <dgm:t>
        <a:bodyPr/>
        <a:lstStyle/>
        <a:p>
          <a:endParaRPr lang="es-MX"/>
        </a:p>
      </dgm:t>
    </dgm:pt>
    <dgm:pt modelId="{CC40B64B-D2C2-4620-B38E-5C4EB01E74AA}" type="sibTrans" cxnId="{275768DE-6CB3-42E7-AD8E-B6B0E5CA1736}">
      <dgm:prSet/>
      <dgm:spPr/>
      <dgm:t>
        <a:bodyPr/>
        <a:lstStyle/>
        <a:p>
          <a:endParaRPr lang="es-MX"/>
        </a:p>
      </dgm:t>
    </dgm:pt>
    <dgm:pt modelId="{F4EC964B-26AD-438B-9221-FE419C79BD37}">
      <dgm:prSet phldrT="[Texto]"/>
      <dgm:spPr/>
      <dgm:t>
        <a:bodyPr/>
        <a:lstStyle/>
        <a:p>
          <a:pPr algn="ctr"/>
          <a:r>
            <a:rPr lang="es-MX" noProof="0" dirty="0" smtClean="0"/>
            <a:t>Mayores facultades educativas al estado</a:t>
          </a:r>
          <a:endParaRPr lang="es-MX" noProof="0" dirty="0"/>
        </a:p>
      </dgm:t>
    </dgm:pt>
    <dgm:pt modelId="{3F462E04-14A4-41C6-9C66-22F6FB0479AD}" type="parTrans" cxnId="{B1F1C5BE-2493-4BCD-92B7-0565DA261431}">
      <dgm:prSet/>
      <dgm:spPr/>
      <dgm:t>
        <a:bodyPr/>
        <a:lstStyle/>
        <a:p>
          <a:endParaRPr lang="es-MX"/>
        </a:p>
      </dgm:t>
    </dgm:pt>
    <dgm:pt modelId="{8D79EBD0-F462-4323-89C3-3432ECE4A7C3}" type="sibTrans" cxnId="{B1F1C5BE-2493-4BCD-92B7-0565DA261431}">
      <dgm:prSet/>
      <dgm:spPr/>
      <dgm:t>
        <a:bodyPr/>
        <a:lstStyle/>
        <a:p>
          <a:endParaRPr lang="es-MX"/>
        </a:p>
      </dgm:t>
    </dgm:pt>
    <dgm:pt modelId="{3EEFF2CE-2E03-468F-83FC-2E11B309A56B}">
      <dgm:prSet phldrT="[Texto]" custT="1"/>
      <dgm:spPr/>
      <dgm:t>
        <a:bodyPr/>
        <a:lstStyle/>
        <a:p>
          <a:r>
            <a:rPr lang="en-US" sz="2400" dirty="0" err="1" smtClean="0"/>
            <a:t>Vigilar</a:t>
          </a:r>
          <a:r>
            <a:rPr lang="en-US" sz="2400" dirty="0" smtClean="0"/>
            <a:t> </a:t>
          </a:r>
          <a:r>
            <a:rPr lang="en-US" sz="2400" dirty="0" err="1" smtClean="0"/>
            <a:t>escuelas</a:t>
          </a:r>
          <a:r>
            <a:rPr lang="en-US" sz="2400" dirty="0" smtClean="0"/>
            <a:t> </a:t>
          </a:r>
          <a:r>
            <a:rPr lang="en-US" sz="2400" dirty="0" err="1" smtClean="0"/>
            <a:t>primarias</a:t>
          </a:r>
          <a:endParaRPr lang="es-MX" sz="2400" dirty="0"/>
        </a:p>
      </dgm:t>
    </dgm:pt>
    <dgm:pt modelId="{9AE18FEE-D672-4BE0-AA9E-C3035C6E73A9}" type="parTrans" cxnId="{B5197B67-1B6B-48E4-9131-8C14C4767A35}">
      <dgm:prSet/>
      <dgm:spPr/>
      <dgm:t>
        <a:bodyPr/>
        <a:lstStyle/>
        <a:p>
          <a:endParaRPr lang="es-MX"/>
        </a:p>
      </dgm:t>
    </dgm:pt>
    <dgm:pt modelId="{D7F82939-9481-445A-AE14-7C059508A37C}" type="sibTrans" cxnId="{B5197B67-1B6B-48E4-9131-8C14C4767A35}">
      <dgm:prSet/>
      <dgm:spPr/>
      <dgm:t>
        <a:bodyPr/>
        <a:lstStyle/>
        <a:p>
          <a:endParaRPr lang="es-MX"/>
        </a:p>
      </dgm:t>
    </dgm:pt>
    <dgm:pt modelId="{B48CB8AF-E513-4839-B107-DA9FD9CC5C46}">
      <dgm:prSet phldrT="[Texto]"/>
      <dgm:spPr/>
      <dgm:t>
        <a:bodyPr/>
        <a:lstStyle/>
        <a:p>
          <a:r>
            <a:rPr lang="en-US" dirty="0" err="1" smtClean="0"/>
            <a:t>Oficiales</a:t>
          </a:r>
          <a:endParaRPr lang="es-MX" dirty="0"/>
        </a:p>
      </dgm:t>
    </dgm:pt>
    <dgm:pt modelId="{71A1D8C0-E74C-4E19-ACCA-23F660ECB8D1}" type="parTrans" cxnId="{3904F76C-C754-4FB9-A753-9860EFCD7585}">
      <dgm:prSet/>
      <dgm:spPr/>
      <dgm:t>
        <a:bodyPr/>
        <a:lstStyle/>
        <a:p>
          <a:endParaRPr lang="es-MX"/>
        </a:p>
      </dgm:t>
    </dgm:pt>
    <dgm:pt modelId="{E45E2F60-31C1-4A4D-8C8B-E3835E3FB3E7}" type="sibTrans" cxnId="{3904F76C-C754-4FB9-A753-9860EFCD7585}">
      <dgm:prSet/>
      <dgm:spPr/>
      <dgm:t>
        <a:bodyPr/>
        <a:lstStyle/>
        <a:p>
          <a:endParaRPr lang="es-MX"/>
        </a:p>
      </dgm:t>
    </dgm:pt>
    <dgm:pt modelId="{E421B5A3-192E-4C8E-8947-CA3B3A295C38}">
      <dgm:prSet phldrT="[Texto]"/>
      <dgm:spPr/>
      <dgm:t>
        <a:bodyPr/>
        <a:lstStyle/>
        <a:p>
          <a:r>
            <a:rPr lang="en-US" dirty="0" err="1" smtClean="0"/>
            <a:t>Privadas</a:t>
          </a:r>
          <a:endParaRPr lang="es-MX" dirty="0"/>
        </a:p>
      </dgm:t>
    </dgm:pt>
    <dgm:pt modelId="{03B351FD-5018-4DD9-AD03-B5BE0DBE5334}" type="parTrans" cxnId="{2FEC3D1C-EE01-445A-9B78-B12F58826002}">
      <dgm:prSet/>
      <dgm:spPr/>
      <dgm:t>
        <a:bodyPr/>
        <a:lstStyle/>
        <a:p>
          <a:endParaRPr lang="es-MX"/>
        </a:p>
      </dgm:t>
    </dgm:pt>
    <dgm:pt modelId="{D8DC5A68-FF14-42FF-B7EF-79386ACED078}" type="sibTrans" cxnId="{2FEC3D1C-EE01-445A-9B78-B12F58826002}">
      <dgm:prSet/>
      <dgm:spPr/>
      <dgm:t>
        <a:bodyPr/>
        <a:lstStyle/>
        <a:p>
          <a:endParaRPr lang="es-MX"/>
        </a:p>
      </dgm:t>
    </dgm:pt>
    <dgm:pt modelId="{25CF848D-D762-488B-A103-CB9B9F0F790D}">
      <dgm:prSet phldrT="[Texto]" custT="1"/>
      <dgm:spPr/>
      <dgm:t>
        <a:bodyPr/>
        <a:lstStyle/>
        <a:p>
          <a:r>
            <a:rPr lang="en-US" sz="1800" dirty="0" smtClean="0"/>
            <a:t>Los </a:t>
          </a:r>
          <a:r>
            <a:rPr lang="en-US" sz="1800" dirty="0" err="1" smtClean="0"/>
            <a:t>municipios</a:t>
          </a:r>
          <a:r>
            <a:rPr lang="en-US" sz="1800" dirty="0" smtClean="0"/>
            <a:t> </a:t>
          </a:r>
          <a:r>
            <a:rPr lang="en-US" sz="1800" dirty="0" err="1" smtClean="0"/>
            <a:t>tuvieron</a:t>
          </a:r>
          <a:r>
            <a:rPr lang="en-US" sz="1800" dirty="0" smtClean="0"/>
            <a:t> a cargo la </a:t>
          </a:r>
          <a:r>
            <a:rPr lang="en-US" sz="1800" dirty="0" err="1" smtClean="0"/>
            <a:t>educación</a:t>
          </a:r>
          <a:endParaRPr lang="es-MX" sz="1800" dirty="0"/>
        </a:p>
      </dgm:t>
    </dgm:pt>
    <dgm:pt modelId="{4AD4B849-E967-4A93-A3A5-7BAF98B1197F}" type="parTrans" cxnId="{F7D296DD-CC82-471F-951F-856C175E508F}">
      <dgm:prSet/>
      <dgm:spPr/>
      <dgm:t>
        <a:bodyPr/>
        <a:lstStyle/>
        <a:p>
          <a:endParaRPr lang="es-MX"/>
        </a:p>
      </dgm:t>
    </dgm:pt>
    <dgm:pt modelId="{483182DC-083D-4334-9780-F9CC555EE7B4}" type="sibTrans" cxnId="{F7D296DD-CC82-471F-951F-856C175E508F}">
      <dgm:prSet/>
      <dgm:spPr/>
      <dgm:t>
        <a:bodyPr/>
        <a:lstStyle/>
        <a:p>
          <a:endParaRPr lang="es-MX"/>
        </a:p>
      </dgm:t>
    </dgm:pt>
    <dgm:pt modelId="{46B96D5D-513E-41FB-A8CB-0C69D6CBC809}">
      <dgm:prSet phldrT="[Texto]" custT="1"/>
      <dgm:spPr/>
      <dgm:t>
        <a:bodyPr/>
        <a:lstStyle/>
        <a:p>
          <a:r>
            <a:rPr lang="en-US" sz="2400" dirty="0" err="1" smtClean="0"/>
            <a:t>Falta</a:t>
          </a:r>
          <a:r>
            <a:rPr lang="en-US" sz="2400" dirty="0" smtClean="0"/>
            <a:t> de </a:t>
          </a:r>
          <a:r>
            <a:rPr lang="en-US" sz="2400" dirty="0" err="1" smtClean="0"/>
            <a:t>recursos</a:t>
          </a:r>
          <a:endParaRPr lang="es-MX" sz="2400" dirty="0"/>
        </a:p>
      </dgm:t>
    </dgm:pt>
    <dgm:pt modelId="{92255F44-74D9-4C26-B742-BC86014AD66E}" type="parTrans" cxnId="{E6FE2CCB-8DF3-463B-9FD4-323F207215A5}">
      <dgm:prSet/>
      <dgm:spPr/>
      <dgm:t>
        <a:bodyPr/>
        <a:lstStyle/>
        <a:p>
          <a:endParaRPr lang="es-MX"/>
        </a:p>
      </dgm:t>
    </dgm:pt>
    <dgm:pt modelId="{F47C3083-E898-44BE-BC9D-4A30ACF26B67}" type="sibTrans" cxnId="{E6FE2CCB-8DF3-463B-9FD4-323F207215A5}">
      <dgm:prSet/>
      <dgm:spPr/>
      <dgm:t>
        <a:bodyPr/>
        <a:lstStyle/>
        <a:p>
          <a:endParaRPr lang="es-MX"/>
        </a:p>
      </dgm:t>
    </dgm:pt>
    <dgm:pt modelId="{6194838A-7D57-44DF-8BE6-750971AF681E}">
      <dgm:prSet phldrT="[Texto]"/>
      <dgm:spPr/>
      <dgm:t>
        <a:bodyPr/>
        <a:lstStyle/>
        <a:p>
          <a:r>
            <a:rPr lang="en-US" sz="2000" dirty="0" err="1" smtClean="0"/>
            <a:t>Humanos</a:t>
          </a:r>
          <a:endParaRPr lang="es-MX" sz="2000" dirty="0"/>
        </a:p>
      </dgm:t>
    </dgm:pt>
    <dgm:pt modelId="{EC283271-FD7F-4B4F-9C15-4801144D6503}" type="parTrans" cxnId="{E057821E-7567-4411-9BF7-1D449FC537A4}">
      <dgm:prSet/>
      <dgm:spPr/>
      <dgm:t>
        <a:bodyPr/>
        <a:lstStyle/>
        <a:p>
          <a:endParaRPr lang="es-MX"/>
        </a:p>
      </dgm:t>
    </dgm:pt>
    <dgm:pt modelId="{DF701D05-8B9A-4707-9E32-014D7F7EB480}" type="sibTrans" cxnId="{E057821E-7567-4411-9BF7-1D449FC537A4}">
      <dgm:prSet/>
      <dgm:spPr/>
      <dgm:t>
        <a:bodyPr/>
        <a:lstStyle/>
        <a:p>
          <a:endParaRPr lang="es-MX"/>
        </a:p>
      </dgm:t>
    </dgm:pt>
    <dgm:pt modelId="{67458C99-D2E2-49C8-A2AE-F2E7CD29D013}">
      <dgm:prSet phldrT="[Texto]"/>
      <dgm:spPr/>
      <dgm:t>
        <a:bodyPr/>
        <a:lstStyle/>
        <a:p>
          <a:r>
            <a:rPr lang="en-US" sz="2000" dirty="0" err="1" smtClean="0"/>
            <a:t>Técnicos</a:t>
          </a:r>
          <a:endParaRPr lang="es-MX" sz="2000" dirty="0"/>
        </a:p>
      </dgm:t>
    </dgm:pt>
    <dgm:pt modelId="{22A751E9-FFA8-45A8-B5F8-AB521D025812}" type="parTrans" cxnId="{40715248-9934-453E-9B18-327470923CA4}">
      <dgm:prSet/>
      <dgm:spPr/>
    </dgm:pt>
    <dgm:pt modelId="{B191A671-201E-4611-BEEB-63120E22CEDC}" type="sibTrans" cxnId="{40715248-9934-453E-9B18-327470923CA4}">
      <dgm:prSet/>
      <dgm:spPr/>
    </dgm:pt>
    <dgm:pt modelId="{E6ADD298-E954-4CD8-BE7D-66FA51C6D729}" type="pres">
      <dgm:prSet presAssocID="{288573B7-028B-4CC6-A232-157738E2CE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328B9F2-DF5F-4970-83A4-93B930A5468F}" type="pres">
      <dgm:prSet presAssocID="{288573B7-028B-4CC6-A232-157738E2CEB9}" presName="tSp" presStyleCnt="0"/>
      <dgm:spPr/>
    </dgm:pt>
    <dgm:pt modelId="{E9AE4799-0846-4AC7-9FF0-2F5AC93650AE}" type="pres">
      <dgm:prSet presAssocID="{288573B7-028B-4CC6-A232-157738E2CEB9}" presName="bSp" presStyleCnt="0"/>
      <dgm:spPr/>
    </dgm:pt>
    <dgm:pt modelId="{B2977D1F-AE16-4DFA-A8A6-5D6ADD946EF4}" type="pres">
      <dgm:prSet presAssocID="{288573B7-028B-4CC6-A232-157738E2CEB9}" presName="process" presStyleCnt="0"/>
      <dgm:spPr/>
    </dgm:pt>
    <dgm:pt modelId="{5C0AD17F-7E95-4EDB-9C4A-A6A38E2D8DE7}" type="pres">
      <dgm:prSet presAssocID="{DF18DAC0-640E-4BC4-9A09-759B9F29E86A}" presName="composite1" presStyleCnt="0"/>
      <dgm:spPr/>
    </dgm:pt>
    <dgm:pt modelId="{5AF886F2-F362-43B8-903C-8D5806AB451E}" type="pres">
      <dgm:prSet presAssocID="{DF18DAC0-640E-4BC4-9A09-759B9F29E86A}" presName="dummyNode1" presStyleLbl="node1" presStyleIdx="0" presStyleCnt="3"/>
      <dgm:spPr/>
    </dgm:pt>
    <dgm:pt modelId="{3AB0B191-A87C-4EC0-9BBB-1FD67EDCEA41}" type="pres">
      <dgm:prSet presAssocID="{DF18DAC0-640E-4BC4-9A09-759B9F29E8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1DF57A-EB64-41FA-AAC2-56672869237D}" type="pres">
      <dgm:prSet presAssocID="{DF18DAC0-640E-4BC4-9A09-759B9F29E8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4DC5D0-2C8A-4A2E-B984-D9121657BAA0}" type="pres">
      <dgm:prSet presAssocID="{DF18DAC0-640E-4BC4-9A09-759B9F29E86A}" presName="parentNode1" presStyleLbl="node1" presStyleIdx="0" presStyleCnt="3" custScaleY="8825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F45B76-B813-4B7B-9133-B972548934DD}" type="pres">
      <dgm:prSet presAssocID="{DF18DAC0-640E-4BC4-9A09-759B9F29E86A}" presName="connSite1" presStyleCnt="0"/>
      <dgm:spPr/>
    </dgm:pt>
    <dgm:pt modelId="{BF4ABCA2-25F9-4D00-8AFD-C5D803348B30}" type="pres">
      <dgm:prSet presAssocID="{CC40B64B-D2C2-4620-B38E-5C4EB01E74AA}" presName="Name9" presStyleLbl="sibTrans2D1" presStyleIdx="0" presStyleCnt="2"/>
      <dgm:spPr/>
      <dgm:t>
        <a:bodyPr/>
        <a:lstStyle/>
        <a:p>
          <a:endParaRPr lang="es-MX"/>
        </a:p>
      </dgm:t>
    </dgm:pt>
    <dgm:pt modelId="{E3B4D9E7-1F5D-44D1-A02F-790BABA6D2E6}" type="pres">
      <dgm:prSet presAssocID="{3EEFF2CE-2E03-468F-83FC-2E11B309A56B}" presName="composite2" presStyleCnt="0"/>
      <dgm:spPr/>
    </dgm:pt>
    <dgm:pt modelId="{E5C6055F-698E-40F1-ADF7-3C4DDF1CF989}" type="pres">
      <dgm:prSet presAssocID="{3EEFF2CE-2E03-468F-83FC-2E11B309A56B}" presName="dummyNode2" presStyleLbl="node1" presStyleIdx="0" presStyleCnt="3"/>
      <dgm:spPr/>
    </dgm:pt>
    <dgm:pt modelId="{C3F7D0E4-0509-4BC5-81DC-91B88FB24ED6}" type="pres">
      <dgm:prSet presAssocID="{3EEFF2CE-2E03-468F-83FC-2E11B309A56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72DBDB-B79A-47A5-9870-C33DAE922F32}" type="pres">
      <dgm:prSet presAssocID="{3EEFF2CE-2E03-468F-83FC-2E11B309A56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FCB723-6C04-447E-B1ED-7269C7D4EB46}" type="pres">
      <dgm:prSet presAssocID="{3EEFF2CE-2E03-468F-83FC-2E11B309A56B}" presName="parentNode2" presStyleLbl="node1" presStyleIdx="1" presStyleCnt="3" custScaleX="121215" custScaleY="10150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C9FA78-3137-4D60-B553-7A1C49724EF7}" type="pres">
      <dgm:prSet presAssocID="{3EEFF2CE-2E03-468F-83FC-2E11B309A56B}" presName="connSite2" presStyleCnt="0"/>
      <dgm:spPr/>
    </dgm:pt>
    <dgm:pt modelId="{D3A24DD6-C339-43C8-A7A5-0EA446258000}" type="pres">
      <dgm:prSet presAssocID="{D7F82939-9481-445A-AE14-7C059508A37C}" presName="Name18" presStyleLbl="sibTrans2D1" presStyleIdx="1" presStyleCnt="2"/>
      <dgm:spPr/>
      <dgm:t>
        <a:bodyPr/>
        <a:lstStyle/>
        <a:p>
          <a:endParaRPr lang="es-MX"/>
        </a:p>
      </dgm:t>
    </dgm:pt>
    <dgm:pt modelId="{352E2EE1-A560-49B0-B7EC-1456CB0C5C60}" type="pres">
      <dgm:prSet presAssocID="{25CF848D-D762-488B-A103-CB9B9F0F790D}" presName="composite1" presStyleCnt="0"/>
      <dgm:spPr/>
    </dgm:pt>
    <dgm:pt modelId="{449DFD2A-1F8A-48DD-B8BA-24E512ABE64E}" type="pres">
      <dgm:prSet presAssocID="{25CF848D-D762-488B-A103-CB9B9F0F790D}" presName="dummyNode1" presStyleLbl="node1" presStyleIdx="1" presStyleCnt="3"/>
      <dgm:spPr/>
    </dgm:pt>
    <dgm:pt modelId="{BCD6E681-F573-4AE4-856D-D5B5019A50FC}" type="pres">
      <dgm:prSet presAssocID="{25CF848D-D762-488B-A103-CB9B9F0F790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C40C0A-0AD1-4B59-8CD9-5CD81ABB31CA}" type="pres">
      <dgm:prSet presAssocID="{25CF848D-D762-488B-A103-CB9B9F0F790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BD2BDD-BA71-4858-BD4F-5EA43EBA49E2}" type="pres">
      <dgm:prSet presAssocID="{25CF848D-D762-488B-A103-CB9B9F0F790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73DFBD-C429-4B1F-BB4F-95D7C89B6D4B}" type="pres">
      <dgm:prSet presAssocID="{25CF848D-D762-488B-A103-CB9B9F0F790D}" presName="connSite1" presStyleCnt="0"/>
      <dgm:spPr/>
    </dgm:pt>
  </dgm:ptLst>
  <dgm:cxnLst>
    <dgm:cxn modelId="{878315D8-28A7-41E2-8143-A7511E0AA23A}" type="presOf" srcId="{67458C99-D2E2-49C8-A2AE-F2E7CD29D013}" destId="{B8C40C0A-0AD1-4B59-8CD9-5CD81ABB31CA}" srcOrd="1" destOrd="1" presId="urn:microsoft.com/office/officeart/2005/8/layout/hProcess4"/>
    <dgm:cxn modelId="{2FEC3D1C-EE01-445A-9B78-B12F58826002}" srcId="{3EEFF2CE-2E03-468F-83FC-2E11B309A56B}" destId="{E421B5A3-192E-4C8E-8947-CA3B3A295C38}" srcOrd="1" destOrd="0" parTransId="{03B351FD-5018-4DD9-AD03-B5BE0DBE5334}" sibTransId="{D8DC5A68-FF14-42FF-B7EF-79386ACED078}"/>
    <dgm:cxn modelId="{6619DFCE-31E7-4BCE-B2CA-F74C7EA84D70}" type="presOf" srcId="{DF18DAC0-640E-4BC4-9A09-759B9F29E86A}" destId="{294DC5D0-2C8A-4A2E-B984-D9121657BAA0}" srcOrd="0" destOrd="0" presId="urn:microsoft.com/office/officeart/2005/8/layout/hProcess4"/>
    <dgm:cxn modelId="{40715248-9934-453E-9B18-327470923CA4}" srcId="{46B96D5D-513E-41FB-A8CB-0C69D6CBC809}" destId="{67458C99-D2E2-49C8-A2AE-F2E7CD29D013}" srcOrd="0" destOrd="0" parTransId="{22A751E9-FFA8-45A8-B5F8-AB521D025812}" sibTransId="{B191A671-201E-4611-BEEB-63120E22CEDC}"/>
    <dgm:cxn modelId="{8B09C997-7695-4656-BB9B-4C4C89BD3308}" type="presOf" srcId="{6194838A-7D57-44DF-8BE6-750971AF681E}" destId="{BCD6E681-F573-4AE4-856D-D5B5019A50FC}" srcOrd="0" destOrd="2" presId="urn:microsoft.com/office/officeart/2005/8/layout/hProcess4"/>
    <dgm:cxn modelId="{FF471768-74D9-4B36-ABCE-4283E448B556}" type="presOf" srcId="{F4EC964B-26AD-438B-9221-FE419C79BD37}" destId="{3AB0B191-A87C-4EC0-9BBB-1FD67EDCEA41}" srcOrd="0" destOrd="0" presId="urn:microsoft.com/office/officeart/2005/8/layout/hProcess4"/>
    <dgm:cxn modelId="{773FC52B-86D6-4A37-A28B-283D790ABE66}" type="presOf" srcId="{D7F82939-9481-445A-AE14-7C059508A37C}" destId="{D3A24DD6-C339-43C8-A7A5-0EA446258000}" srcOrd="0" destOrd="0" presId="urn:microsoft.com/office/officeart/2005/8/layout/hProcess4"/>
    <dgm:cxn modelId="{E057821E-7567-4411-9BF7-1D449FC537A4}" srcId="{46B96D5D-513E-41FB-A8CB-0C69D6CBC809}" destId="{6194838A-7D57-44DF-8BE6-750971AF681E}" srcOrd="1" destOrd="0" parTransId="{EC283271-FD7F-4B4F-9C15-4801144D6503}" sibTransId="{DF701D05-8B9A-4707-9E32-014D7F7EB480}"/>
    <dgm:cxn modelId="{9EB07B9C-850B-427E-9305-597231664B28}" type="presOf" srcId="{3EEFF2CE-2E03-468F-83FC-2E11B309A56B}" destId="{A7FCB723-6C04-447E-B1ED-7269C7D4EB46}" srcOrd="0" destOrd="0" presId="urn:microsoft.com/office/officeart/2005/8/layout/hProcess4"/>
    <dgm:cxn modelId="{B5197B67-1B6B-48E4-9131-8C14C4767A35}" srcId="{288573B7-028B-4CC6-A232-157738E2CEB9}" destId="{3EEFF2CE-2E03-468F-83FC-2E11B309A56B}" srcOrd="1" destOrd="0" parTransId="{9AE18FEE-D672-4BE0-AA9E-C3035C6E73A9}" sibTransId="{D7F82939-9481-445A-AE14-7C059508A37C}"/>
    <dgm:cxn modelId="{932FF9B6-922F-4EDC-BAE8-EF32EEAF75B9}" type="presOf" srcId="{CC40B64B-D2C2-4620-B38E-5C4EB01E74AA}" destId="{BF4ABCA2-25F9-4D00-8AFD-C5D803348B30}" srcOrd="0" destOrd="0" presId="urn:microsoft.com/office/officeart/2005/8/layout/hProcess4"/>
    <dgm:cxn modelId="{0E682858-2184-4F71-826C-A743850D988E}" type="presOf" srcId="{E421B5A3-192E-4C8E-8947-CA3B3A295C38}" destId="{7E72DBDB-B79A-47A5-9870-C33DAE922F32}" srcOrd="1" destOrd="1" presId="urn:microsoft.com/office/officeart/2005/8/layout/hProcess4"/>
    <dgm:cxn modelId="{3904F76C-C754-4FB9-A753-9860EFCD7585}" srcId="{3EEFF2CE-2E03-468F-83FC-2E11B309A56B}" destId="{B48CB8AF-E513-4839-B107-DA9FD9CC5C46}" srcOrd="0" destOrd="0" parTransId="{71A1D8C0-E74C-4E19-ACCA-23F660ECB8D1}" sibTransId="{E45E2F60-31C1-4A4D-8C8B-E3835E3FB3E7}"/>
    <dgm:cxn modelId="{1CFA1022-C506-45B1-9215-2D69C586956E}" type="presOf" srcId="{F4EC964B-26AD-438B-9221-FE419C79BD37}" destId="{2F1DF57A-EB64-41FA-AAC2-56672869237D}" srcOrd="1" destOrd="0" presId="urn:microsoft.com/office/officeart/2005/8/layout/hProcess4"/>
    <dgm:cxn modelId="{F49C05CF-6DDE-4DB8-9042-0B38EAFB4E70}" type="presOf" srcId="{6194838A-7D57-44DF-8BE6-750971AF681E}" destId="{B8C40C0A-0AD1-4B59-8CD9-5CD81ABB31CA}" srcOrd="1" destOrd="2" presId="urn:microsoft.com/office/officeart/2005/8/layout/hProcess4"/>
    <dgm:cxn modelId="{E9EA7376-223B-4E2A-99C3-06129D9BC4AE}" type="presOf" srcId="{25CF848D-D762-488B-A103-CB9B9F0F790D}" destId="{23BD2BDD-BA71-4858-BD4F-5EA43EBA49E2}" srcOrd="0" destOrd="0" presId="urn:microsoft.com/office/officeart/2005/8/layout/hProcess4"/>
    <dgm:cxn modelId="{0504035B-2A34-4AE0-B9A1-C5E97090CE2C}" type="presOf" srcId="{46B96D5D-513E-41FB-A8CB-0C69D6CBC809}" destId="{B8C40C0A-0AD1-4B59-8CD9-5CD81ABB31CA}" srcOrd="1" destOrd="0" presId="urn:microsoft.com/office/officeart/2005/8/layout/hProcess4"/>
    <dgm:cxn modelId="{28887079-A0D5-4016-AE6E-63A4A3A5A646}" type="presOf" srcId="{288573B7-028B-4CC6-A232-157738E2CEB9}" destId="{E6ADD298-E954-4CD8-BE7D-66FA51C6D729}" srcOrd="0" destOrd="0" presId="urn:microsoft.com/office/officeart/2005/8/layout/hProcess4"/>
    <dgm:cxn modelId="{2B8531EA-6AC5-4751-AE08-7D66AC718DE2}" type="presOf" srcId="{E421B5A3-192E-4C8E-8947-CA3B3A295C38}" destId="{C3F7D0E4-0509-4BC5-81DC-91B88FB24ED6}" srcOrd="0" destOrd="1" presId="urn:microsoft.com/office/officeart/2005/8/layout/hProcess4"/>
    <dgm:cxn modelId="{E6FE2CCB-8DF3-463B-9FD4-323F207215A5}" srcId="{25CF848D-D762-488B-A103-CB9B9F0F790D}" destId="{46B96D5D-513E-41FB-A8CB-0C69D6CBC809}" srcOrd="0" destOrd="0" parTransId="{92255F44-74D9-4C26-B742-BC86014AD66E}" sibTransId="{F47C3083-E898-44BE-BC9D-4A30ACF26B67}"/>
    <dgm:cxn modelId="{0B35F274-A5EA-4052-9362-7A9B8A9752B3}" type="presOf" srcId="{67458C99-D2E2-49C8-A2AE-F2E7CD29D013}" destId="{BCD6E681-F573-4AE4-856D-D5B5019A50FC}" srcOrd="0" destOrd="1" presId="urn:microsoft.com/office/officeart/2005/8/layout/hProcess4"/>
    <dgm:cxn modelId="{F7D296DD-CC82-471F-951F-856C175E508F}" srcId="{288573B7-028B-4CC6-A232-157738E2CEB9}" destId="{25CF848D-D762-488B-A103-CB9B9F0F790D}" srcOrd="2" destOrd="0" parTransId="{4AD4B849-E967-4A93-A3A5-7BAF98B1197F}" sibTransId="{483182DC-083D-4334-9780-F9CC555EE7B4}"/>
    <dgm:cxn modelId="{B1F1C5BE-2493-4BCD-92B7-0565DA261431}" srcId="{DF18DAC0-640E-4BC4-9A09-759B9F29E86A}" destId="{F4EC964B-26AD-438B-9221-FE419C79BD37}" srcOrd="0" destOrd="0" parTransId="{3F462E04-14A4-41C6-9C66-22F6FB0479AD}" sibTransId="{8D79EBD0-F462-4323-89C3-3432ECE4A7C3}"/>
    <dgm:cxn modelId="{ED2A3986-BDA7-4268-A8CF-4219A5A12268}" type="presOf" srcId="{46B96D5D-513E-41FB-A8CB-0C69D6CBC809}" destId="{BCD6E681-F573-4AE4-856D-D5B5019A50FC}" srcOrd="0" destOrd="0" presId="urn:microsoft.com/office/officeart/2005/8/layout/hProcess4"/>
    <dgm:cxn modelId="{1424A62C-D445-455C-8A81-468098A60F5C}" type="presOf" srcId="{B48CB8AF-E513-4839-B107-DA9FD9CC5C46}" destId="{C3F7D0E4-0509-4BC5-81DC-91B88FB24ED6}" srcOrd="0" destOrd="0" presId="urn:microsoft.com/office/officeart/2005/8/layout/hProcess4"/>
    <dgm:cxn modelId="{5AA3B243-484D-4A86-A8A1-5E6CCA855BC4}" type="presOf" srcId="{B48CB8AF-E513-4839-B107-DA9FD9CC5C46}" destId="{7E72DBDB-B79A-47A5-9870-C33DAE922F32}" srcOrd="1" destOrd="0" presId="urn:microsoft.com/office/officeart/2005/8/layout/hProcess4"/>
    <dgm:cxn modelId="{275768DE-6CB3-42E7-AD8E-B6B0E5CA1736}" srcId="{288573B7-028B-4CC6-A232-157738E2CEB9}" destId="{DF18DAC0-640E-4BC4-9A09-759B9F29E86A}" srcOrd="0" destOrd="0" parTransId="{BEF6727B-099E-433F-B07F-48000CED8133}" sibTransId="{CC40B64B-D2C2-4620-B38E-5C4EB01E74AA}"/>
    <dgm:cxn modelId="{5F295A60-0735-4668-AA6D-7D0D5197B6BC}" type="presParOf" srcId="{E6ADD298-E954-4CD8-BE7D-66FA51C6D729}" destId="{9328B9F2-DF5F-4970-83A4-93B930A5468F}" srcOrd="0" destOrd="0" presId="urn:microsoft.com/office/officeart/2005/8/layout/hProcess4"/>
    <dgm:cxn modelId="{5C8BFEF4-7925-4A3F-AE9C-BDFEE27EB43B}" type="presParOf" srcId="{E6ADD298-E954-4CD8-BE7D-66FA51C6D729}" destId="{E9AE4799-0846-4AC7-9FF0-2F5AC93650AE}" srcOrd="1" destOrd="0" presId="urn:microsoft.com/office/officeart/2005/8/layout/hProcess4"/>
    <dgm:cxn modelId="{1978AE63-A807-4CA7-8BFE-B4C9FC79FDC5}" type="presParOf" srcId="{E6ADD298-E954-4CD8-BE7D-66FA51C6D729}" destId="{B2977D1F-AE16-4DFA-A8A6-5D6ADD946EF4}" srcOrd="2" destOrd="0" presId="urn:microsoft.com/office/officeart/2005/8/layout/hProcess4"/>
    <dgm:cxn modelId="{40AE52DC-0CEA-48CE-BE34-2CAC95FA504B}" type="presParOf" srcId="{B2977D1F-AE16-4DFA-A8A6-5D6ADD946EF4}" destId="{5C0AD17F-7E95-4EDB-9C4A-A6A38E2D8DE7}" srcOrd="0" destOrd="0" presId="urn:microsoft.com/office/officeart/2005/8/layout/hProcess4"/>
    <dgm:cxn modelId="{070F80A8-6640-402D-AA3C-C603F3333B07}" type="presParOf" srcId="{5C0AD17F-7E95-4EDB-9C4A-A6A38E2D8DE7}" destId="{5AF886F2-F362-43B8-903C-8D5806AB451E}" srcOrd="0" destOrd="0" presId="urn:microsoft.com/office/officeart/2005/8/layout/hProcess4"/>
    <dgm:cxn modelId="{C19B210E-11CB-44A9-8991-034A111CAB63}" type="presParOf" srcId="{5C0AD17F-7E95-4EDB-9C4A-A6A38E2D8DE7}" destId="{3AB0B191-A87C-4EC0-9BBB-1FD67EDCEA41}" srcOrd="1" destOrd="0" presId="urn:microsoft.com/office/officeart/2005/8/layout/hProcess4"/>
    <dgm:cxn modelId="{F8B486F5-5199-4E0B-8A91-0430949FA3A4}" type="presParOf" srcId="{5C0AD17F-7E95-4EDB-9C4A-A6A38E2D8DE7}" destId="{2F1DF57A-EB64-41FA-AAC2-56672869237D}" srcOrd="2" destOrd="0" presId="urn:microsoft.com/office/officeart/2005/8/layout/hProcess4"/>
    <dgm:cxn modelId="{36001A7C-4348-4DDA-A9CA-4F4771337A7B}" type="presParOf" srcId="{5C0AD17F-7E95-4EDB-9C4A-A6A38E2D8DE7}" destId="{294DC5D0-2C8A-4A2E-B984-D9121657BAA0}" srcOrd="3" destOrd="0" presId="urn:microsoft.com/office/officeart/2005/8/layout/hProcess4"/>
    <dgm:cxn modelId="{EE02E2AA-B272-44C2-8395-E18617EF5E72}" type="presParOf" srcId="{5C0AD17F-7E95-4EDB-9C4A-A6A38E2D8DE7}" destId="{23F45B76-B813-4B7B-9133-B972548934DD}" srcOrd="4" destOrd="0" presId="urn:microsoft.com/office/officeart/2005/8/layout/hProcess4"/>
    <dgm:cxn modelId="{A181218E-A0EB-4AE2-8EC3-B052C0D455B5}" type="presParOf" srcId="{B2977D1F-AE16-4DFA-A8A6-5D6ADD946EF4}" destId="{BF4ABCA2-25F9-4D00-8AFD-C5D803348B30}" srcOrd="1" destOrd="0" presId="urn:microsoft.com/office/officeart/2005/8/layout/hProcess4"/>
    <dgm:cxn modelId="{89D4B6C8-B045-4880-9718-A1831E0B376A}" type="presParOf" srcId="{B2977D1F-AE16-4DFA-A8A6-5D6ADD946EF4}" destId="{E3B4D9E7-1F5D-44D1-A02F-790BABA6D2E6}" srcOrd="2" destOrd="0" presId="urn:microsoft.com/office/officeart/2005/8/layout/hProcess4"/>
    <dgm:cxn modelId="{BB88788E-CE05-41EF-8CE2-971AF8D7DE2E}" type="presParOf" srcId="{E3B4D9E7-1F5D-44D1-A02F-790BABA6D2E6}" destId="{E5C6055F-698E-40F1-ADF7-3C4DDF1CF989}" srcOrd="0" destOrd="0" presId="urn:microsoft.com/office/officeart/2005/8/layout/hProcess4"/>
    <dgm:cxn modelId="{101768A4-2210-4057-AEEF-F32AE9C3C7A0}" type="presParOf" srcId="{E3B4D9E7-1F5D-44D1-A02F-790BABA6D2E6}" destId="{C3F7D0E4-0509-4BC5-81DC-91B88FB24ED6}" srcOrd="1" destOrd="0" presId="urn:microsoft.com/office/officeart/2005/8/layout/hProcess4"/>
    <dgm:cxn modelId="{EAA53309-A0AA-4D62-94F0-F484A5C5B76A}" type="presParOf" srcId="{E3B4D9E7-1F5D-44D1-A02F-790BABA6D2E6}" destId="{7E72DBDB-B79A-47A5-9870-C33DAE922F32}" srcOrd="2" destOrd="0" presId="urn:microsoft.com/office/officeart/2005/8/layout/hProcess4"/>
    <dgm:cxn modelId="{B123C4DF-AF3F-4750-A155-5B3824AC787B}" type="presParOf" srcId="{E3B4D9E7-1F5D-44D1-A02F-790BABA6D2E6}" destId="{A7FCB723-6C04-447E-B1ED-7269C7D4EB46}" srcOrd="3" destOrd="0" presId="urn:microsoft.com/office/officeart/2005/8/layout/hProcess4"/>
    <dgm:cxn modelId="{238E6154-9532-4E5D-A9CC-44180A0490CB}" type="presParOf" srcId="{E3B4D9E7-1F5D-44D1-A02F-790BABA6D2E6}" destId="{CDC9FA78-3137-4D60-B553-7A1C49724EF7}" srcOrd="4" destOrd="0" presId="urn:microsoft.com/office/officeart/2005/8/layout/hProcess4"/>
    <dgm:cxn modelId="{67355C29-78E8-4C27-A6AB-82A0638CC1BF}" type="presParOf" srcId="{B2977D1F-AE16-4DFA-A8A6-5D6ADD946EF4}" destId="{D3A24DD6-C339-43C8-A7A5-0EA446258000}" srcOrd="3" destOrd="0" presId="urn:microsoft.com/office/officeart/2005/8/layout/hProcess4"/>
    <dgm:cxn modelId="{B5137CA7-3F9B-4255-92CC-6A6577FBAAA2}" type="presParOf" srcId="{B2977D1F-AE16-4DFA-A8A6-5D6ADD946EF4}" destId="{352E2EE1-A560-49B0-B7EC-1456CB0C5C60}" srcOrd="4" destOrd="0" presId="urn:microsoft.com/office/officeart/2005/8/layout/hProcess4"/>
    <dgm:cxn modelId="{12BA65FE-7F75-4DE9-B4A2-42810C1577FC}" type="presParOf" srcId="{352E2EE1-A560-49B0-B7EC-1456CB0C5C60}" destId="{449DFD2A-1F8A-48DD-B8BA-24E512ABE64E}" srcOrd="0" destOrd="0" presId="urn:microsoft.com/office/officeart/2005/8/layout/hProcess4"/>
    <dgm:cxn modelId="{87661FBA-A5B2-4BBD-815B-42E00D4FBAF5}" type="presParOf" srcId="{352E2EE1-A560-49B0-B7EC-1456CB0C5C60}" destId="{BCD6E681-F573-4AE4-856D-D5B5019A50FC}" srcOrd="1" destOrd="0" presId="urn:microsoft.com/office/officeart/2005/8/layout/hProcess4"/>
    <dgm:cxn modelId="{967A0502-7DC6-401D-AEA4-8361B0DE9CFE}" type="presParOf" srcId="{352E2EE1-A560-49B0-B7EC-1456CB0C5C60}" destId="{B8C40C0A-0AD1-4B59-8CD9-5CD81ABB31CA}" srcOrd="2" destOrd="0" presId="urn:microsoft.com/office/officeart/2005/8/layout/hProcess4"/>
    <dgm:cxn modelId="{700EDD0C-42A1-48A1-A507-60216C9962C4}" type="presParOf" srcId="{352E2EE1-A560-49B0-B7EC-1456CB0C5C60}" destId="{23BD2BDD-BA71-4858-BD4F-5EA43EBA49E2}" srcOrd="3" destOrd="0" presId="urn:microsoft.com/office/officeart/2005/8/layout/hProcess4"/>
    <dgm:cxn modelId="{54F9E854-4DF3-445B-999A-3E97C822A5A3}" type="presParOf" srcId="{352E2EE1-A560-49B0-B7EC-1456CB0C5C60}" destId="{8373DFBD-C429-4B1F-BB4F-95D7C89B6D4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B0B191-A87C-4EC0-9BBB-1FD67EDCEA41}">
      <dsp:nvSpPr>
        <dsp:cNvPr id="0" name=""/>
        <dsp:cNvSpPr/>
      </dsp:nvSpPr>
      <dsp:spPr>
        <a:xfrm>
          <a:off x="3217" y="1376980"/>
          <a:ext cx="2204243" cy="1818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noProof="0" dirty="0" smtClean="0"/>
            <a:t>Mayores facultades educativas al estado</a:t>
          </a:r>
          <a:endParaRPr lang="es-MX" sz="2200" kern="1200" noProof="0" dirty="0"/>
        </a:p>
      </dsp:txBody>
      <dsp:txXfrm>
        <a:off x="3217" y="1376980"/>
        <a:ext cx="2204243" cy="1428459"/>
      </dsp:txXfrm>
    </dsp:sp>
    <dsp:sp modelId="{BF4ABCA2-25F9-4D00-8AFD-C5D803348B30}">
      <dsp:nvSpPr>
        <dsp:cNvPr id="0" name=""/>
        <dsp:cNvSpPr/>
      </dsp:nvSpPr>
      <dsp:spPr>
        <a:xfrm>
          <a:off x="1264858" y="1822131"/>
          <a:ext cx="2381482" cy="2381482"/>
        </a:xfrm>
        <a:prstGeom prst="leftCircularArrow">
          <a:avLst>
            <a:gd name="adj1" fmla="val 2945"/>
            <a:gd name="adj2" fmla="val 360582"/>
            <a:gd name="adj3" fmla="val 2222431"/>
            <a:gd name="adj4" fmla="val 9110827"/>
            <a:gd name="adj5" fmla="val 34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DC5D0-2C8A-4A2E-B984-D9121657BAA0}">
      <dsp:nvSpPr>
        <dsp:cNvPr id="0" name=""/>
        <dsp:cNvSpPr/>
      </dsp:nvSpPr>
      <dsp:spPr>
        <a:xfrm>
          <a:off x="493049" y="2851188"/>
          <a:ext cx="1959327" cy="6876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Constitución</a:t>
          </a:r>
          <a:endParaRPr lang="es-MX" sz="2400" kern="1200" dirty="0"/>
        </a:p>
      </dsp:txBody>
      <dsp:txXfrm>
        <a:off x="493049" y="2851188"/>
        <a:ext cx="1959327" cy="687663"/>
      </dsp:txXfrm>
    </dsp:sp>
    <dsp:sp modelId="{C3F7D0E4-0509-4BC5-81DC-91B88FB24ED6}">
      <dsp:nvSpPr>
        <dsp:cNvPr id="0" name=""/>
        <dsp:cNvSpPr/>
      </dsp:nvSpPr>
      <dsp:spPr>
        <a:xfrm>
          <a:off x="2786302" y="1379917"/>
          <a:ext cx="2204243" cy="1818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Oficiales</a:t>
          </a:r>
          <a:endParaRPr lang="es-MX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Privadas</a:t>
          </a:r>
          <a:endParaRPr lang="es-MX" sz="2200" kern="1200" dirty="0"/>
        </a:p>
      </dsp:txBody>
      <dsp:txXfrm>
        <a:off x="2786302" y="1769497"/>
        <a:ext cx="2204243" cy="1428459"/>
      </dsp:txXfrm>
    </dsp:sp>
    <dsp:sp modelId="{D3A24DD6-C339-43C8-A7A5-0EA446258000}">
      <dsp:nvSpPr>
        <dsp:cNvPr id="0" name=""/>
        <dsp:cNvSpPr/>
      </dsp:nvSpPr>
      <dsp:spPr>
        <a:xfrm>
          <a:off x="3999679" y="214086"/>
          <a:ext cx="2901446" cy="2901446"/>
        </a:xfrm>
        <a:prstGeom prst="circularArrow">
          <a:avLst>
            <a:gd name="adj1" fmla="val 2417"/>
            <a:gd name="adj2" fmla="val 292346"/>
            <a:gd name="adj3" fmla="val 19536367"/>
            <a:gd name="adj4" fmla="val 12579734"/>
            <a:gd name="adj5" fmla="val 282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CB723-6C04-447E-B1ED-7269C7D4EB46}">
      <dsp:nvSpPr>
        <dsp:cNvPr id="0" name=""/>
        <dsp:cNvSpPr/>
      </dsp:nvSpPr>
      <dsp:spPr>
        <a:xfrm>
          <a:off x="3068298" y="984462"/>
          <a:ext cx="2374998" cy="79090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Vigilar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escuelas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primarias</a:t>
          </a:r>
          <a:endParaRPr lang="es-MX" sz="2400" kern="1200" dirty="0"/>
        </a:p>
      </dsp:txBody>
      <dsp:txXfrm>
        <a:off x="3068298" y="984462"/>
        <a:ext cx="2374998" cy="790909"/>
      </dsp:txXfrm>
    </dsp:sp>
    <dsp:sp modelId="{BCD6E681-F573-4AE4-856D-D5B5019A50FC}">
      <dsp:nvSpPr>
        <dsp:cNvPr id="0" name=""/>
        <dsp:cNvSpPr/>
      </dsp:nvSpPr>
      <dsp:spPr>
        <a:xfrm>
          <a:off x="5777223" y="1376980"/>
          <a:ext cx="2204243" cy="1818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Falta</a:t>
          </a:r>
          <a:r>
            <a:rPr lang="en-US" sz="2400" kern="1200" dirty="0" smtClean="0"/>
            <a:t> de </a:t>
          </a:r>
          <a:r>
            <a:rPr lang="en-US" sz="2400" kern="1200" dirty="0" err="1" smtClean="0"/>
            <a:t>recursos</a:t>
          </a:r>
          <a:endParaRPr lang="es-MX" sz="24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Técnicos</a:t>
          </a:r>
          <a:endParaRPr lang="es-MX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Humanos</a:t>
          </a:r>
          <a:endParaRPr lang="es-MX" sz="2000" kern="1200" dirty="0"/>
        </a:p>
      </dsp:txBody>
      <dsp:txXfrm>
        <a:off x="5777223" y="1376980"/>
        <a:ext cx="2204243" cy="1428459"/>
      </dsp:txXfrm>
    </dsp:sp>
    <dsp:sp modelId="{23BD2BDD-BA71-4858-BD4F-5EA43EBA49E2}">
      <dsp:nvSpPr>
        <dsp:cNvPr id="0" name=""/>
        <dsp:cNvSpPr/>
      </dsp:nvSpPr>
      <dsp:spPr>
        <a:xfrm>
          <a:off x="6267054" y="2805439"/>
          <a:ext cx="1959327" cy="77915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Los </a:t>
          </a:r>
          <a:r>
            <a:rPr lang="en-US" sz="1800" kern="1200" dirty="0" err="1" smtClean="0"/>
            <a:t>municipios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tuvieron</a:t>
          </a:r>
          <a:r>
            <a:rPr lang="en-US" sz="1800" kern="1200" dirty="0" smtClean="0"/>
            <a:t> a cargo la </a:t>
          </a:r>
          <a:r>
            <a:rPr lang="en-US" sz="1800" kern="1200" dirty="0" err="1" smtClean="0"/>
            <a:t>educación</a:t>
          </a:r>
          <a:endParaRPr lang="es-MX" sz="1800" kern="1200" dirty="0"/>
        </a:p>
      </dsp:txBody>
      <dsp:txXfrm>
        <a:off x="6267054" y="2805439"/>
        <a:ext cx="1959327" cy="779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9E7-CD4A-49D0-AFA6-CF70C438356F}" type="datetimeFigureOut">
              <a:rPr lang="es-MX" smtClean="0"/>
              <a:pPr/>
              <a:t>03/08/2012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976A-0A22-4758-BF12-5B083AC224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9E7-CD4A-49D0-AFA6-CF70C438356F}" type="datetimeFigureOut">
              <a:rPr lang="es-MX" smtClean="0"/>
              <a:pPr/>
              <a:t>03/08/2012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976A-0A22-4758-BF12-5B083AC224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9E7-CD4A-49D0-AFA6-CF70C438356F}" type="datetimeFigureOut">
              <a:rPr lang="es-MX" smtClean="0"/>
              <a:pPr/>
              <a:t>03/08/2012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976A-0A22-4758-BF12-5B083AC224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9E7-CD4A-49D0-AFA6-CF70C438356F}" type="datetimeFigureOut">
              <a:rPr lang="es-MX" smtClean="0"/>
              <a:pPr/>
              <a:t>03/08/2012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976A-0A22-4758-BF12-5B083AC224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9E7-CD4A-49D0-AFA6-CF70C438356F}" type="datetimeFigureOut">
              <a:rPr lang="es-MX" smtClean="0"/>
              <a:pPr/>
              <a:t>03/08/2012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976A-0A22-4758-BF12-5B083AC224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9E7-CD4A-49D0-AFA6-CF70C438356F}" type="datetimeFigureOut">
              <a:rPr lang="es-MX" smtClean="0"/>
              <a:pPr/>
              <a:t>03/08/2012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976A-0A22-4758-BF12-5B083AC224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9E7-CD4A-49D0-AFA6-CF70C438356F}" type="datetimeFigureOut">
              <a:rPr lang="es-MX" smtClean="0"/>
              <a:pPr/>
              <a:t>03/08/2012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976A-0A22-4758-BF12-5B083AC224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9E7-CD4A-49D0-AFA6-CF70C438356F}" type="datetimeFigureOut">
              <a:rPr lang="es-MX" smtClean="0"/>
              <a:pPr/>
              <a:t>03/08/2012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976A-0A22-4758-BF12-5B083AC224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9E7-CD4A-49D0-AFA6-CF70C438356F}" type="datetimeFigureOut">
              <a:rPr lang="es-MX" smtClean="0"/>
              <a:pPr/>
              <a:t>03/08/2012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976A-0A22-4758-BF12-5B083AC224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9E7-CD4A-49D0-AFA6-CF70C438356F}" type="datetimeFigureOut">
              <a:rPr lang="es-MX" smtClean="0"/>
              <a:pPr/>
              <a:t>03/08/2012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976A-0A22-4758-BF12-5B083AC224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9E7-CD4A-49D0-AFA6-CF70C438356F}" type="datetimeFigureOut">
              <a:rPr lang="es-MX" smtClean="0"/>
              <a:pPr/>
              <a:t>03/08/2012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976A-0A22-4758-BF12-5B083AC224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F99E7-CD4A-49D0-AFA6-CF70C438356F}" type="datetimeFigureOut">
              <a:rPr lang="es-MX" smtClean="0"/>
              <a:pPr/>
              <a:t>03/08/2012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976A-0A22-4758-BF12-5B083AC2243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INTRODUCCIÓN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Gather Gapped BRK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Gather BRK" pitchFamily="2" charset="0"/>
              </a:rPr>
              <a:t>    El </a:t>
            </a:r>
            <a:r>
              <a:rPr lang="en-US" sz="3600" dirty="0" err="1" smtClean="0">
                <a:latin typeface="Gather BRK" pitchFamily="2" charset="0"/>
              </a:rPr>
              <a:t>sistema</a:t>
            </a:r>
            <a:r>
              <a:rPr lang="en-US" sz="3600" dirty="0" smtClean="0">
                <a:latin typeface="Gather BRK" pitchFamily="2" charset="0"/>
              </a:rPr>
              <a:t> </a:t>
            </a:r>
            <a:r>
              <a:rPr lang="en-US" sz="3600" dirty="0" err="1" smtClean="0">
                <a:latin typeface="Gather BRK" pitchFamily="2" charset="0"/>
              </a:rPr>
              <a:t>educativo</a:t>
            </a:r>
            <a:r>
              <a:rPr lang="en-US" sz="3600" dirty="0" smtClean="0">
                <a:latin typeface="Gather BRK" pitchFamily="2" charset="0"/>
              </a:rPr>
              <a:t> antes de la </a:t>
            </a:r>
            <a:r>
              <a:rPr lang="en-US" sz="3600" dirty="0" err="1" smtClean="0">
                <a:latin typeface="Gather BRK" pitchFamily="2" charset="0"/>
              </a:rPr>
              <a:t>educaciÓn</a:t>
            </a:r>
            <a:r>
              <a:rPr lang="en-US" sz="3600" dirty="0" smtClean="0">
                <a:latin typeface="Gather BRK" pitchFamily="2" charset="0"/>
              </a:rPr>
              <a:t> </a:t>
            </a:r>
            <a:r>
              <a:rPr lang="en-US" sz="3600" dirty="0" smtClean="0">
                <a:latin typeface="Gather BRK" pitchFamily="2" charset="0"/>
              </a:rPr>
              <a:t>popular </a:t>
            </a:r>
            <a:r>
              <a:rPr lang="en-US" sz="3600" dirty="0" err="1" smtClean="0">
                <a:latin typeface="Gather BRK" pitchFamily="2" charset="0"/>
              </a:rPr>
              <a:t>comienza</a:t>
            </a:r>
            <a:r>
              <a:rPr lang="en-US" sz="3600" dirty="0" smtClean="0">
                <a:latin typeface="Gather BRK" pitchFamily="2" charset="0"/>
              </a:rPr>
              <a:t> </a:t>
            </a:r>
            <a:r>
              <a:rPr lang="en-US" sz="3600" dirty="0" err="1" smtClean="0">
                <a:latin typeface="Gather BRK" pitchFamily="2" charset="0"/>
              </a:rPr>
              <a:t>después</a:t>
            </a:r>
            <a:r>
              <a:rPr lang="en-US" sz="3600" dirty="0" smtClean="0">
                <a:latin typeface="Gather BRK" pitchFamily="2" charset="0"/>
              </a:rPr>
              <a:t> </a:t>
            </a:r>
            <a:r>
              <a:rPr lang="en-US" sz="3600" dirty="0" smtClean="0">
                <a:latin typeface="Gather BRK" pitchFamily="2" charset="0"/>
              </a:rPr>
              <a:t>de la </a:t>
            </a:r>
            <a:r>
              <a:rPr lang="en-US" sz="3600" dirty="0" err="1" smtClean="0">
                <a:latin typeface="Gather BRK" pitchFamily="2" charset="0"/>
              </a:rPr>
              <a:t>independencia</a:t>
            </a:r>
            <a:r>
              <a:rPr lang="en-US" sz="3600" dirty="0" smtClean="0">
                <a:latin typeface="Gather BRK" pitchFamily="2" charset="0"/>
              </a:rPr>
              <a:t>.</a:t>
            </a:r>
          </a:p>
          <a:p>
            <a:pPr>
              <a:buNone/>
            </a:pPr>
            <a:r>
              <a:rPr lang="en-US" sz="3600" dirty="0">
                <a:latin typeface="Gather BRK" pitchFamily="2" charset="0"/>
              </a:rPr>
              <a:t> </a:t>
            </a:r>
            <a:r>
              <a:rPr lang="en-US" sz="3600" dirty="0" smtClean="0">
                <a:latin typeface="Gather BRK" pitchFamily="2" charset="0"/>
              </a:rPr>
              <a:t>   </a:t>
            </a:r>
            <a:r>
              <a:rPr lang="en-US" sz="3600" dirty="0" err="1" smtClean="0">
                <a:latin typeface="Gather BRK" pitchFamily="2" charset="0"/>
              </a:rPr>
              <a:t>años</a:t>
            </a:r>
            <a:r>
              <a:rPr lang="en-US" sz="3600" dirty="0" smtClean="0">
                <a:latin typeface="Gather BRK" pitchFamily="2" charset="0"/>
              </a:rPr>
              <a:t> </a:t>
            </a:r>
            <a:r>
              <a:rPr lang="en-US" sz="3600" dirty="0" err="1" smtClean="0">
                <a:latin typeface="Gather BRK" pitchFamily="2" charset="0"/>
              </a:rPr>
              <a:t>después</a:t>
            </a:r>
            <a:r>
              <a:rPr lang="en-US" sz="3600" dirty="0" smtClean="0">
                <a:latin typeface="Gather BRK" pitchFamily="2" charset="0"/>
              </a:rPr>
              <a:t>…</a:t>
            </a:r>
          </a:p>
          <a:p>
            <a:pPr>
              <a:buNone/>
            </a:pPr>
            <a:r>
              <a:rPr lang="en-US" sz="3600" dirty="0">
                <a:latin typeface="Gather BRK" pitchFamily="2" charset="0"/>
              </a:rPr>
              <a:t>  </a:t>
            </a:r>
            <a:r>
              <a:rPr lang="en-US" sz="3600" dirty="0" smtClean="0">
                <a:latin typeface="Gather BRK" pitchFamily="2" charset="0"/>
              </a:rPr>
              <a:t>  El </a:t>
            </a:r>
            <a:r>
              <a:rPr lang="en-US" sz="3600" dirty="0" err="1" smtClean="0">
                <a:latin typeface="Gather BRK" pitchFamily="2" charset="0"/>
              </a:rPr>
              <a:t>clero</a:t>
            </a:r>
            <a:r>
              <a:rPr lang="en-US" sz="3600" dirty="0" smtClean="0">
                <a:latin typeface="Gather BRK" pitchFamily="2" charset="0"/>
              </a:rPr>
              <a:t> era </a:t>
            </a:r>
            <a:r>
              <a:rPr lang="en-US" sz="3600" dirty="0" err="1" smtClean="0">
                <a:latin typeface="Gather BRK" pitchFamily="2" charset="0"/>
              </a:rPr>
              <a:t>una</a:t>
            </a:r>
            <a:r>
              <a:rPr lang="en-US" sz="3600" dirty="0" smtClean="0">
                <a:latin typeface="Gather BRK" pitchFamily="2" charset="0"/>
              </a:rPr>
              <a:t> </a:t>
            </a:r>
            <a:r>
              <a:rPr lang="en-US" sz="3600" dirty="0" err="1" smtClean="0">
                <a:latin typeface="Gather BRK" pitchFamily="2" charset="0"/>
              </a:rPr>
              <a:t>pieza</a:t>
            </a:r>
            <a:r>
              <a:rPr lang="en-US" sz="3600" dirty="0" smtClean="0">
                <a:latin typeface="Gather BRK" pitchFamily="2" charset="0"/>
              </a:rPr>
              <a:t> fundamental en la </a:t>
            </a:r>
            <a:r>
              <a:rPr lang="en-US" sz="3600" dirty="0" err="1" smtClean="0">
                <a:latin typeface="Gather BRK" pitchFamily="2" charset="0"/>
              </a:rPr>
              <a:t>educación</a:t>
            </a:r>
            <a:r>
              <a:rPr lang="en-US" sz="3600" dirty="0" smtClean="0">
                <a:latin typeface="Gather BRK" pitchFamily="2" charset="0"/>
              </a:rPr>
              <a:t> </a:t>
            </a:r>
            <a:r>
              <a:rPr lang="en-US" sz="3600" dirty="0" smtClean="0">
                <a:latin typeface="Gather BRK" pitchFamily="2" charset="0"/>
              </a:rPr>
              <a:t>en </a:t>
            </a:r>
            <a:r>
              <a:rPr lang="en-US" sz="3600" dirty="0" smtClean="0">
                <a:latin typeface="Gather BRK" pitchFamily="2" charset="0"/>
              </a:rPr>
              <a:t>México </a:t>
            </a:r>
            <a:r>
              <a:rPr lang="en-US" sz="3600" dirty="0" smtClean="0">
                <a:latin typeface="Gather BRK" pitchFamily="2" charset="0"/>
              </a:rPr>
              <a:t>. </a:t>
            </a:r>
          </a:p>
          <a:p>
            <a:pPr>
              <a:buNone/>
            </a:pPr>
            <a:r>
              <a:rPr lang="en-US" sz="3600" dirty="0">
                <a:latin typeface="Gather BRK" pitchFamily="2" charset="0"/>
              </a:rPr>
              <a:t> </a:t>
            </a:r>
            <a:r>
              <a:rPr lang="en-US" sz="3600" dirty="0" smtClean="0">
                <a:latin typeface="Gather BRK" pitchFamily="2" charset="0"/>
              </a:rPr>
              <a:t>   La </a:t>
            </a:r>
            <a:r>
              <a:rPr lang="en-US" sz="3600" dirty="0" err="1" smtClean="0">
                <a:latin typeface="Gather BRK" pitchFamily="2" charset="0"/>
              </a:rPr>
              <a:t>guerra</a:t>
            </a:r>
            <a:r>
              <a:rPr lang="en-US" sz="3600" dirty="0" smtClean="0">
                <a:latin typeface="Gather BRK" pitchFamily="2" charset="0"/>
              </a:rPr>
              <a:t> de </a:t>
            </a:r>
            <a:r>
              <a:rPr lang="en-US" sz="3600" dirty="0" err="1" smtClean="0">
                <a:latin typeface="Gather BRK" pitchFamily="2" charset="0"/>
              </a:rPr>
              <a:t>reforma</a:t>
            </a:r>
            <a:endParaRPr lang="en-US" sz="3600" dirty="0" smtClean="0">
              <a:latin typeface="Gather BRK" pitchFamily="2" charset="0"/>
            </a:endParaRPr>
          </a:p>
          <a:p>
            <a:pPr>
              <a:buNone/>
            </a:pPr>
            <a:r>
              <a:rPr lang="en-US" sz="3600" dirty="0">
                <a:latin typeface="Gather BRK" pitchFamily="2" charset="0"/>
              </a:rPr>
              <a:t> </a:t>
            </a:r>
            <a:r>
              <a:rPr lang="en-US" sz="3600" dirty="0" smtClean="0">
                <a:latin typeface="Gather BRK" pitchFamily="2" charset="0"/>
              </a:rPr>
              <a:t>   La </a:t>
            </a:r>
            <a:r>
              <a:rPr lang="en-US" sz="3600" dirty="0" err="1" smtClean="0">
                <a:latin typeface="Gather BRK" pitchFamily="2" charset="0"/>
              </a:rPr>
              <a:t>intervención</a:t>
            </a:r>
            <a:r>
              <a:rPr lang="en-US" sz="3600" dirty="0" smtClean="0">
                <a:latin typeface="Gather BRK" pitchFamily="2" charset="0"/>
              </a:rPr>
              <a:t> </a:t>
            </a:r>
            <a:r>
              <a:rPr lang="en-US" sz="3600" dirty="0" err="1" smtClean="0">
                <a:latin typeface="Gather BRK" pitchFamily="2" charset="0"/>
              </a:rPr>
              <a:t>Francesa</a:t>
            </a:r>
            <a:endParaRPr lang="en-US" sz="3600" dirty="0" smtClean="0">
              <a:latin typeface="Gather BRK" pitchFamily="2" charset="0"/>
            </a:endParaRPr>
          </a:p>
          <a:p>
            <a:pPr>
              <a:buNone/>
            </a:pPr>
            <a:r>
              <a:rPr lang="en-US" sz="3600" dirty="0">
                <a:latin typeface="Gather BRK" pitchFamily="2" charset="0"/>
              </a:rPr>
              <a:t> </a:t>
            </a:r>
            <a:r>
              <a:rPr lang="en-US" sz="3600" dirty="0" smtClean="0">
                <a:latin typeface="Gather BRK" pitchFamily="2" charset="0"/>
              </a:rPr>
              <a:t>   Guerra contra </a:t>
            </a:r>
            <a:r>
              <a:rPr lang="en-US" sz="3600" dirty="0" err="1" smtClean="0">
                <a:latin typeface="Gather BRK" pitchFamily="2" charset="0"/>
              </a:rPr>
              <a:t>Maximiliano</a:t>
            </a:r>
            <a:r>
              <a:rPr lang="en-US" sz="3600" dirty="0" smtClean="0">
                <a:latin typeface="Gather BRK" pitchFamily="2" charset="0"/>
              </a:rPr>
              <a:t> de </a:t>
            </a:r>
            <a:r>
              <a:rPr lang="en-US" sz="3600" dirty="0" err="1" smtClean="0">
                <a:latin typeface="Gather BRK" pitchFamily="2" charset="0"/>
              </a:rPr>
              <a:t>Habsburgo</a:t>
            </a:r>
            <a:endParaRPr lang="en-US" sz="3600" dirty="0" smtClean="0">
              <a:latin typeface="Gather BRK" pitchFamily="2" charset="0"/>
            </a:endParaRPr>
          </a:p>
          <a:p>
            <a:pPr>
              <a:buNone/>
            </a:pPr>
            <a:r>
              <a:rPr lang="en-US" sz="3600" dirty="0">
                <a:latin typeface="Gather BRK" pitchFamily="2" charset="0"/>
              </a:rPr>
              <a:t> </a:t>
            </a:r>
            <a:r>
              <a:rPr lang="en-US" sz="3600" dirty="0" smtClean="0">
                <a:latin typeface="Gather BRK" pitchFamily="2" charset="0"/>
              </a:rPr>
              <a:t>   </a:t>
            </a:r>
            <a:endParaRPr lang="en-US" sz="3600" dirty="0">
              <a:latin typeface="Gather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accent6">
                    <a:lumMod val="75000"/>
                  </a:schemeClr>
                </a:solidFill>
                <a:latin typeface="Gather Gapped BRK" pitchFamily="2" charset="0"/>
              </a:rPr>
              <a:t>En el terreno de las ideas</a:t>
            </a:r>
            <a:endParaRPr lang="es-MX" sz="6000" dirty="0">
              <a:solidFill>
                <a:schemeClr val="accent6">
                  <a:lumMod val="75000"/>
                </a:schemeClr>
              </a:solidFill>
              <a:latin typeface="Gather Gapped BRK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Autofit/>
          </a:bodyPr>
          <a:lstStyle/>
          <a:p>
            <a:r>
              <a:rPr lang="es-MX" sz="4400" dirty="0" smtClean="0">
                <a:solidFill>
                  <a:srgbClr val="002060"/>
                </a:solidFill>
                <a:latin typeface="Gather BRK" pitchFamily="2" charset="0"/>
              </a:rPr>
              <a:t>Lo mas destacado fue:</a:t>
            </a:r>
          </a:p>
          <a:p>
            <a:pPr lvl="1"/>
            <a:r>
              <a:rPr lang="es-MX" sz="4000" dirty="0" smtClean="0">
                <a:solidFill>
                  <a:srgbClr val="002060"/>
                </a:solidFill>
                <a:latin typeface="Gather BRK" pitchFamily="2" charset="0"/>
              </a:rPr>
              <a:t>Los cuatro grandes congresos pedagógicos nacionales.</a:t>
            </a:r>
          </a:p>
          <a:p>
            <a:pPr lvl="1"/>
            <a:r>
              <a:rPr lang="es-MX" sz="4000" dirty="0" smtClean="0">
                <a:solidFill>
                  <a:srgbClr val="002060"/>
                </a:solidFill>
                <a:latin typeface="Gather BRK" pitchFamily="2" charset="0"/>
              </a:rPr>
              <a:t>El desarrollo de la teoría educativa</a:t>
            </a:r>
          </a:p>
          <a:p>
            <a:pPr lvl="1"/>
            <a:r>
              <a:rPr lang="es-MX" sz="4000" dirty="0" smtClean="0">
                <a:solidFill>
                  <a:srgbClr val="002060"/>
                </a:solidFill>
                <a:latin typeface="Gather BRK" pitchFamily="2" charset="0"/>
              </a:rPr>
              <a:t>El diseño de distintos enfoques educativos</a:t>
            </a:r>
            <a:endParaRPr lang="es-MX" sz="4000" dirty="0">
              <a:solidFill>
                <a:srgbClr val="002060"/>
              </a:solidFill>
              <a:latin typeface="Gather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96367"/>
            <a:ext cx="7377583" cy="508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054712" cy="1296144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Educación y constitucionalismo</a:t>
            </a:r>
            <a:endParaRPr lang="es-MX" sz="7200" dirty="0">
              <a:solidFill>
                <a:schemeClr val="accent1">
                  <a:lumMod val="75000"/>
                </a:schemeClr>
              </a:solidFill>
              <a:latin typeface="Gather Gapped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340768"/>
            <a:ext cx="7498080" cy="31333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4000" dirty="0" smtClean="0">
                <a:latin typeface="Gather BRK" pitchFamily="2" charset="0"/>
              </a:rPr>
              <a:t>“El </a:t>
            </a:r>
            <a:r>
              <a:rPr lang="es-MX" sz="4000" b="1" dirty="0" smtClean="0">
                <a:latin typeface="Gather BRK" pitchFamily="2" charset="0"/>
              </a:rPr>
              <a:t>constitucionalismo</a:t>
            </a:r>
            <a:r>
              <a:rPr lang="es-MX" sz="4000" dirty="0" smtClean="0">
                <a:latin typeface="Gather BRK" pitchFamily="2" charset="0"/>
              </a:rPr>
              <a:t> es una forma de gobierno que racionaliza el poder y  busca garantizar a todos el goce de las libertades y respeto a su dignidad” </a:t>
            </a:r>
            <a:endParaRPr lang="es-MX" sz="4000" dirty="0">
              <a:latin typeface="Gather BRK" pitchFamily="2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Constitucionalismo</a:t>
            </a:r>
            <a:endParaRPr lang="es-MX" sz="6000" dirty="0">
              <a:solidFill>
                <a:schemeClr val="accent6">
                  <a:lumMod val="50000"/>
                </a:schemeClr>
              </a:solidFill>
              <a:latin typeface="Gather Gapped BRK" pitchFamily="2" charset="0"/>
            </a:endParaRPr>
          </a:p>
        </p:txBody>
      </p:sp>
      <p:pic>
        <p:nvPicPr>
          <p:cNvPr id="17410" name="Picture 2" descr="http://t0.gstatic.com/images?q=tbn:ANd9GcTXcE8505OZ6AkRlxOnh9ZHmv7Msl_-VsnSs8yhencWXQ9lUgDF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976464"/>
            <a:ext cx="4083251" cy="29809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revolucion mexic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6184" y="332656"/>
            <a:ext cx="7624421" cy="5832647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332656"/>
            <a:ext cx="2520280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48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Revolución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Mexicana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(1910- 1917)</a:t>
            </a:r>
          </a:p>
          <a:p>
            <a:pPr algn="ctr">
              <a:buNone/>
            </a:pPr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Gather BRK" pitchFamily="2" charset="0"/>
            </a:endParaRPr>
          </a:p>
          <a:p>
            <a:pPr algn="ctr">
              <a:buNone/>
            </a:pPr>
            <a:endParaRPr lang="es-MX" sz="4800" dirty="0">
              <a:solidFill>
                <a:schemeClr val="accent6">
                  <a:lumMod val="50000"/>
                </a:schemeClr>
              </a:solidFill>
              <a:latin typeface="Gather BRK" pitchFamily="2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499992" y="2708920"/>
            <a:ext cx="1368152" cy="2736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4257546" y="3465875"/>
            <a:ext cx="18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bg1"/>
                </a:solidFill>
                <a:latin typeface="Gather BRK" pitchFamily="2" charset="0"/>
              </a:rPr>
              <a:t>Educación</a:t>
            </a:r>
            <a:endParaRPr lang="es-MX" sz="3600" dirty="0">
              <a:solidFill>
                <a:schemeClr val="bg1"/>
              </a:solidFill>
              <a:latin typeface="Gather BRK" pitchFamily="2" charset="0"/>
            </a:endParaRPr>
          </a:p>
        </p:txBody>
      </p:sp>
      <p:sp>
        <p:nvSpPr>
          <p:cNvPr id="16386" name="AutoShape 2" descr="data:image/jpeg;base64,/9j/4AAQSkZJRgABAQAAAQABAAD/2wCEAAkGBhQSERUUExQWFRUUFxgaFhcYFxcXGBgYHBcYFRoXHBoYGyYgGB0jGhgVHy8hIycpLCwtGB4xNTAqNSYrLCkBCQoKBQUFDQUFDSkYEhgpKSkpKSkpKSkpKSkpKSkpKSkpKSkpKSkpKSkpKSkpKSkpKSkpKSkpKSkpKSkpKSkpKf/AABEIALwBDQMBIgACEQEDEQH/xAAcAAABBQEBAQAAAAAAAAAAAAAFAQMEBgcCAAj/xAA/EAACAgAEBAQEBAQEBQQDAAABAgMRAAQSIQUGMUETIlFhBzJxgRRCkaEjUrHwM8HR4RVicpLxJEOCojSD4v/EABQBAQAAAAAAAAAAAAAAAAAAAAD/xAAUEQEAAAAAAAAAAAAAAAAAAAAA/9oADAMBAAIRAxEAPwC7ImH1jx5cPruK9MA20Viv7B6g49HlwDt9um3tfp7YcCYc0YDypjoLj1Y6AwCacKmPVjsYD1YUDHserAdLjrHA/v8ATHeA9jmsLjoYBMeGFrHsB1jxx7HsB4DCHC48cBzj2FrHjgPVj1YXCgYBAuO0GE046A/pgOqwlY6OOcByVx4Y6OEIwDWYU0dJ37YhZXP2dLjS4/Q/TBKsRc9w9ZBvsR0PcYCQq4RkwMyueaNvDl7/ACt0BwUIvAAY+mHlxSovibly0aqrlnOkrXytqC9VsMLsWDvti4ZHPpKLRgeljuCbABHY2rbexwEtThwYbWQatNjVV6bF1616YkLgEUXj1Y6rHsBzhQMev1woOAUjCjHrwoOA9WPY9eFVsB4jCjHtWPasAoOPXj2rCXgFvC4QHC6sAoOEx7Vj14D2EOFvHgcAowuPXj14BcKowmrHcbb4Dpjjk46ZscFsB4jCXjrVjkHAJhRj14UPgI+cyayLpYffuMCRxF8v5HUvXysO4we1Y5eIHqAfqMB8rK0bxoQKdGcmu67uG36VZ2HoMEMnxiaPR4JckIQxtmKiypXaiOt32vY4bysMZSjR8QKdRFkC+328u36YM5HhyF7LgMtMGJoeu9g6iSCOhvb2wFu+GGWZ5mncSI2krpZGo7qTTHpto8u58vXGlrjKuC8dzOZzJcSInhq1a2ABu2YKNNMdIs+m2Ljks3nZU1RPl3W61K4Iuga/w/fAHOJ50QwySncRqWI9h1++H1cEbbj19f7rFO5szmaXJyJMkYSb+FqRwxLNewATY0rHc4c4Tnc/Jl4ngWJkKjQzEWQCRuDRB23++Atox7FaE/FB1iy5+h//ALx2M5xLvBF9iOn/AH4CxY7AxG4bK7RgyqEc3qUdBvt3PUUeuH9dbYDq8KMMrm18Qx35wocj/lJ0g/qD+mHcB3jxwgOPYBcewmG45wXdQD5NNnt5hqrrdgUfvgOpJQCq92uvsLP+X64crEHSGzBNbpGu/oXdjX/an/2xOGAXHDPjvDEr7Nt2H+eAewuErC1gFx7CDHQwHqw4gxxhVwHWEOFxyRgFwmObwoOAWserHhhcB7HrwgGFwHx9l+JOnykj2ux77Hpftiy5TmssgVkRqJIZQobV5fmBF6aUDYjvgHJwsqDrjZTYHTuRYH19scxcCkcWg1ULer/hjtqNVZ9sAbkzWontqPTcaVP5ST29/QAYsHLnOT5KJ41Y/wAQMxJ6Kx8gqu3f9MZ5FnXU0DfajuMW/gnDEzWXOiWM5ov/APjs4ipBdkGRadidJAUiqN2cBq+U4nl84kUEMyP+H05hgqtZ8JGNb3duy3fqfbEHkXm2KPJxQyTwr4KFaJ0t5Xk7E72NJv8A5vrit8v8sZzKlsxJlWdV1RmMThGIdNJZSuq61XvW5B7Yc4Dy8JHSOSLMpKw6nZVYICw1ByK8prvWAvMXOMDTafxMVFena66Bg16vau+JOX5vy7kATxgkH5iV6fXa/a8VxvheCxYO6k9N+9Vfv0wxw/4eNIrFj+ZlOkAC1PWgNr64C6pxaOyfFgN1/wC53GOhxFLsyR/924rejt6XiuQchAADUdvp9R29cD81FFDIyOJLQnoqsDsr31v5XU1gDccwGbMoIuVmjIBvZWKINvt+uLK81GiVB9CwB/SsVHlHMwmehqtvFKBl0gXISp/6qBH3OLNxfJLIU3AbcDpZG22/1usBITMA91/7hjozD1H6jAccFP8Aa/7YfThZH/j/AGwE85i9lI67mwa/364D5nJa9LLQJndmJahSoyKWog35Eo9d/esQI1jy0+ZsD5INiBSFmmcgbChvf3xXIOKSSTRywwsFQyNmH0lh4d2C9k1sCQNtqOAuy59QRoemeRQ9kP8AKQrW3stCibFjbBtJQemKlEB+GymoKHbxJjXq4s2Bsb1qL9sezWaYE0a+mAt2offDU3ynFah4rpGp2P6EnYb7KCcEzxjxYHeEqzNGxiN2jNvp3HUXWAL4UnGdck/E5p5TBm0Cy0xVlFbruUZexq6I9MXUcaSro9QP174AgDhQcNw5hWFqdsRZOKoCe9dK74CdjsYEz8ZoChvv/fvh0cYFXXQG/rV1++AJasNZjMqg8xq9sV2LjjmbUKANAjcihgPxPiJZ+rEajVk+v7dsAck5kQTKd6I0NYrTbdffvgn/AMZi8NpA1qo3I69a6fUjGbSy31O4/oNuuGpc2RQB29j+3vgNWyecWRQyGwcMZ/jCRWG+bsPr036YzGPiDAgK5AF9GI9u2O5JywG96dgNrq73/fAXjJcztJMqBQASQd+m5rcew/fFjAxnXLMJeZAvTq3Xsb7Y0jAfK8nEcvL4rvE0UkjIFEbDSkemnpZDbuxAqz0Y79LbyHHFhDKFDg3Tboehq1shiGrrv133wHysmh1Z1EimtSmzYPuNwaH1GEJosFBrc18219zX0326YAqjxt1GpwQaq9qNrsAdj77/AHxNXgXjhRCjSF9gFSypsij3B2JFmjvXTAGKA6hV3Y6Xd+x7HGy8ifFGNmiy2YDjMs4iMiqpSRtWlS1EEHpZr1Pc4Cr8M4HxOCDxMhmmkQlg2X1U4olSDDJaN0/LZwd5SOdzMiZzMpSZRZQgFRM87KY/D0uRUi79h1xaviFx9spliY6EkzFENAaQN5H279BfqwPbGZcvN4M3iSSlYZW8gLMbYKGLbGrVWolt7PfAatxLiZWB3qFJVAIXNShENkCtRYddwD6jFFyvxRaF2VsrGwaRiTFIy96Ok0wYWDv3wQ4rzJlpIZBIs7gjcrC9CgaIZlABA3vtWKvw7kbNs2lopBrYBHbQFUdSZNDHQAvms9a26jAX7IfE3K6meR2iDLGAsm5seJYBW9qZd/2wOn4vk81I7Nm4leQKNNOVsKq7EGtwq/pil8T5ZY5ZpgVljjatcThjV6dVHar07dfMMAc1wfw9p1kRmK6QFBVoyPMwYnZh5fLXc2RVYDZstwYIFzUbiQL5aUMDZfSdjfynf7Ya5k465zEKvqTTMVI6LTakBB776TfbDXKXETBk/AeVXkVRpCgHQH2RDSgEjS5PWq3O+HOP8vEZIzElpjIhUk2FAfV++km/fbAHZ+NMqK1agdidRG/rWEy3MPQFfuGPX7jAOKbxVVtgCLA/lvesT5ct4UukbgEV77A4AJzhlzPO8dSMZjD4QANkiMqRsCKVkJN0Ke8UbPLxDIO8XjywqbfSkirtSqCyq3XSQO91ttjVcxIxcaASwU6VH8zEKv6BXOM/5o4XJPnY0khCSzC2llJe9O38MB6al6j1rAWXJ8emgykMvEJLoFWYKGIDMwjB8Pqf4Rsgdx3GHn5mhlXVES/m0AaWU6vJ5aYbmnB2xSOaeWczllijGYaeCc1UlqFkTzKu7ELdsQQRe4IxxwPUqMCQHRyyINyGZFVqOxtlQADtpOxvAWvmjOTRSxrBG0jeGxqPxC4t1UHyGqvSDYPWtsCI+YzkU0mLMSRg6hItKgdhrZVK7EAkiifykbYsOcy2nKeIXqXyELVHRrR9NEBhugN7DFa4rxOVkAikVPBikYk9wjEab7nYVeATL8S8XikXh5cFmCMzN5GDFdcjEC9hZ2vqK740MKfT1+uM+5E47lEDzzzhc04IYMrAFNQICHZbNAmz2xYD8SMsCbnjUAtSmKVj7WQKP9N8Baos8yAgdCd/0rEczV0xUU+ISSOscOXmlt1UMPL19EK377nFuIC2NN122u62Fk1gPISxtu/97Yb/ABFA1uCdjZ+mI8HNCM/geBKJovMwbwh5WI7699iMTIMuvhJZolRd7717e+AgayDhiXLd/brggsG+4u9jhuVKwAbOQ03+3viIMuw2BonevUHp/nheaeYmyjQuYfEiL/xWN6QtgEbfmKk0Ttt3wGbnn8NmJIpspHM0cjKlOyq/ZWbrqBUhgOm4OANCNTZNivb37/ph4w/p6jELhOazOaJmbKpBD8qtGW0FgdwAzHUAPzCgD+mDX4WtIYhNW4LAgXXy3VXgLTyhkRHEZKtnO1fyjoMHVnc/kI+tDFUyXMbRARo8cqr0I/pti2ZORmUFhufTAfHaSbjeqwd4DxSGJZFk1XJakrGjnQdJq2PcqPp98HOYfhJmMvEJIz4tAalA3H/T/N9Kv64oZGAsvHOHRq6iKYSIyq9oKIU9it7NsdsN8pTrHnUd5QixapFYsEtlUsgDBXpia7HfAKIWcWzNwxZmBCkKRNHGBrUnzhTouTegQoskKLruTgG+O855jiE4stoUERx/PQNDfSo1OxAtqFn0oYM5fKrA2tyFTK0ZA1SaJmFFEvdiNySOhAHbBD4bcFMeTfMhgjTMVSTSHZVQ1spIAJY9/QbYg8S4pJNlJy8assLhZHSgzM+Y8QMRe3nXyggimO56AGpvia8mY1FCFCsqb6yC1guVN6vL5dN1ucaTlYMm+UiYSqcv4SqzM3h6qWrd2IIYVVDsa6HGP8QlhaIRxxyxyllBDNaKRQUraa7PcdPTAni0ilkQSSOFRQdZGlXum0Dsv79bwGxcO41w9BJlsrNHp3OkAlST6M1EntteBvMkTMLbZVBKHeRFYitekUwNd6OMy/BLpBUlWB8xJBFHpVCwdj19Rg5wPPzWIdRa6A36XsDZuhv9sBqPAcnE2XVYAk0gOpp4ZQJEr87xSnUV/wCVbGGJuYJJ9eUaI/wYpHMjeXXRqMhQNhpLX6msUbhnCpUfWupHVzpDAhBqpWbVe5JCih79emNDzNR+LKHQsYihYEUK1uAB28x6fTARcpmFhDRBHcIWsxoGVfMwG4NnyBMEIeKQzLrMzINlKEEHUB8tsKHQ+tWMZDx/K5YZrMGG41DAotsh3VbK6vMRr1ED0r2xM4TxDOx6VgMkySEApKDJGzXQ2J8m9jUGHQmxgLXzLx9MtKA6zaH+RopIgGCgXeuyKLHqo67YBZnnmESLKPEYoGCAlGI1UG8xRR0A6DHfNnK+akVGSEFY1tgH3DfmCB6Z02FE2SQaJAGKLxThkkSo0isok3XUCCR3Isb9unrgLlP8VDIugwqyN1WQlgaIIsVXUD9MM5jj2XzAKyweHqq2ichgbvVTbE36/rijI436+39/ri9R8sLlsumYkPjSs0fhQKtA6rYFyTZUhTsKv1wDOa5V8PyuoYmmDhTbKb0kE/KGo7EWDYw3/wAJlmBjRA72wRAV/moabPob/U4PEUgzOdXxo5tRpB/huG1qiE7Mulgw0EBrO7EEYYBy0GqXMQS6s1K/VY7VQxKeGA2sEhozqobqaO2Ab4LylPIgSSFBHE5tZGYNKy2CqsL0Ldi1FHv64lcY5QMjrNFl/wAMhDquXAMhHgrqslbVy4KWSRV98ToHkjWAsSZrBkVjWv5i4LV5m8zb9iTvWCWZ4kxmjUoAsaSNbHyssnhblRuW/haa6Xe9YCP+Ljy2bjzbicLLGw1vYa1UUhUAeWhSqQNtz0we5dzomBkIY+OXdbNFQrMtGzRutXQHfFVn4iJYpLlB8NjSsVul21ltgdi24Hce+E4dzblIA0UhXMDSAfElliKkhdUa6UeJkD2R5hvgLhE0cOW/EFR+JKB/Db5vm6lL1Aadyx6bYazvMRysSSZqCUpupl8L+GnlQLqAIYW170bIPrircU40skhmjQ+IypHrWSOQMpRrUaPn8rAEnewNrx1xXKcVbLoJXcxTFNQHnK04I1ABtNAA1R+mxwFih5qhkrw1ebVurwMFGrqVIf8Aw9rO5HT6Y74px1IZSrRr4K6bkEutmLULVT8wBO/7YzTJ8lZiTQYUfxGXVdaPqAW0jZep6EsAMEM5ydncknjOulflZ9YbqaFi7r6YAxzBzWwiCQRKXd2iYydEYANWg7NYJI1bbdMRsxytBmEidH15n8MlqzLok8MGBvKVseWOtiOnUHFfyfHHUiWVo3VXQkMrUzRNaBmALLaliTvqFD2wc4z8SxmUVW0WrKU8LLiPwiDsUkacvV7EFKIJ29AtmW5iTh6RRkGJJA4jpHEQKBTWliWBZTqJvcg7k74MZTnqHMoqs0O6nxU1a1IIoUGHT2OMy43zC1wPJEGKOjKJHLxOu9ak2IBaz3+UDod5nN3K8E8cc/D1cvJCJGhiJIVi1NQbcbeIAq72vTAaa/FIHUCo2Hp5QVHqv7bYlpzEvSunv++ML4RkooUU5lM14jsdAVkjTSApos6lg3muqFAj1wcn47pPkQxeo8Qv026nAMckfFgkmDPkyCQgLN5bQHanAAsXR1Dce+1QfiNyiIMwiRxE+KxYSA0GFAMG6gMG811+Y4qvE+Asmb8GFWfWR4QqyQ3QfY2L9sbqeWMw+RgjlmX8TGhBkI1KCVKgbfNp8ovvpvAZVn/hjOEiKBIjKAAsmZjuRm3UJYUixezdPXfDKGUJm4c0jLPEgsEBTSjQV9xQXcdavHOc5fzX4qWGWbTNGEAZ3JVwSoWpD8o0+YX6VV9Nb5H4NBkE0ubnlP8AEmbqxNExWb8m21ne79sBh+X5nlRVSNiqIoGg6WVm3LGgB8xJ361sScG+DZdZ4cyvhkgKBGY1BYMblHUjputXVWOwwD514IMnn54FJKo9oT1KMA6/sw/TFh+H2aCZeZj8wkQjftpKtt32avvgBfAeBXKv4hnjo+VSjnVt5qKirUAncjYbXi9xvlJh4OZhjsOpMqhA8nl2kLqlNa77bGj16k9JnIwSsaq0iDzd6ULYP1o/vjPOauJpl50WM601B/lICksdaC/mF0fbcYCxZnkZTmcxEHVgIYHhZa+dtemxRGkhDf2+mDnL3DsnlfDjpmzbMi08bKFlKhtJ2oBQ13ZvYi9sUrg/EtOZ8QOWSXYWWtF0keDfQAagw9AmCXxSlIky01eC3mjMm2t9Gko/lY0KJruL+mAvXFuHPKvixhfxUWzDcmQKL8hBAZwpPXbzHYGsVk8R0KH1rIpAojyUAa6/lY7AnY0BYsXgnyhxsyImZnzkUhVXRFVTGQylQ7u5+eQIqmu4P3xTeYuItmX1J5FmlLgkbKtlowdtvynoRbd+mAKcZ4dDmTC7pbdB4f8AJ9uovez0wMyvC44H0xW7bsrkAUN42OrYBdq9T2w1lc84QBn8MkUXIoFSxJKldmNXuNqFeuHpg5hPmemFWFuh8qoNNDpW+5q9upwFv4nIzZKCbKt53gVYzQYB0fRIxB2vfvvscZbzZynn47mzAaZR1k16xR3+qj2oY1PhRKcNlQKS2WTxolHWgCjqK6jYn/54n5HiaTLoYD3B/TpgPniCGyNqBIxZ+FcJnmdWy7BxEis4k8ihg+y+Zqai2oWQP0xoHE+FZd2OqIKqxHQVoVbsLahsdR6e2AqcIT8PmpYDIHQsnh2KLIVPXvuG6+vtgIEsJkiZmeGw7MyIzK4bYl1hZjGQTR9TRbSTVy24eromZJfUkIKDV+ZYipDJuQdgdqvAmPNky+EoDSNZBZapkVwFMYBs0SASBdDbuSHD+XPxenU8eXLVvKQjG/5UIBN37DbAEOVONGfSmhUCjzM5JkNjqu1IKI2rfff1C8S4wW4gAyyERu4CApYqhpDqBce2rfpdYu+TbhmTIjLGSYDS3imSUqoavlUEINW4G3W8ccwcS4ZGFkRPxMrLaiNwBW41OzEiNbutVtd0D1wHC/h2JgpYJGXXojQFxvuxkIIY7EURp9sVzj3LK/iBmMzMDFM4ExRSjbWooKrCtAsncjS3Wxit5/isjOXSFYbXT5ZXJqz1LPuTZ7fbBOTmcy5QQSJbKrUGpgSdI1Id/MFBO+/peAtEeTSEK6sm0KupvWS3hXMUbSFc2SaC6hQ0ihg5yhxvxkddfmBRoyCS6hlBAYn81htv8sUUcMmabwUeongCly3hwg6CmtwL1aS3pq+gGC3JzFA0aTQylG1gReYlejlro1QFHSa9RYwF4jzXgQnzamoGr0jSGGoLfTZifUk2cSOasg0sCqpDKoY6XFk77aSflOxo9vpiFE0s8LwqIVLrIpuQyNpqlNAWHG/Xaz7bjPiNmNfDIpoValZS5Rr0iipBI7a7BO24wGf84kEq2hlUWptNOprCkBhYB8mr/wCZ9cJypqnCRjLiVUa2ob9KFMGUju1X13qhixco8cfwo0mlLBjJUdk0oXVp22UCgADvu3rglkUy+WLsq+GC28oLUQSD5h0JUEVY2v64Ci85I0eZjSZGElBpHYC222CmqIBB+/XpQOckcQizGcigWPwkfWp3LuxCs4ZzsLta8gUVtvjjnQGbKJKwAeGUWQbGmQEGzXTWEO/Y9B3ifC3J1xiMKwdIvGYuhOlgqMupdQsqS4rbexgLF8SMnKI0DAVl3DsurVIFf+GJBJeqWJtITzeZSKYnykweaMnlYMx5nkRZYopUCKjAhlrVqdu+kDbuD64L/HAmNstKjaTJHPA3TdLR6o9b1H7gegxnHNnF/GTKDcNDl/DY7eapZGWu9BWUYC8ctcX8EuXUVJSa68ykbgX2Ukn71jQcrzXE62Ot1R6k/wCmKPwrg5NQSRl0ZGVx0sV84PbzUQcWHgfKghK6QTvsWZielUbPp+tYCr5rNeJmZ3kFNZVqPlRFBSiF3bSoJ6Yo2d54kV3WIloQSsOskkRAlVU+u24vcWcHPiFxD8NxDOJ5y0ioFF0nmiUF+l316Yzt12/v+uAd4lxJ55WllbU7dT9AAP2Axa+SczpjddJZpRJo9PECAjf6atvpim6cbfyZ8OomyeXYtLDmAvjGRCbUsToGhgVPk9u/XADeDzgxIzi5pNXcKwamUqbq6AOx9uuK7zxwn/0yznUzmdlLEVSlb0kDZaIG3v74uvGPhkZX8WHNs7G9RZI6Zv8A9YFGybBGAHPnK2by3Dg0s2pPGQOgACjykK3qTa9Se4wFR5W420UgG1EggtdKwum6jYWbqrBPtgrzzzHNmmUSNGPCLAQElipFatyosNRIs2VA+9J10bGCWdzzZlwzkXpVPTZRWAsPEOCjJuBMLSYO6KhJdLICqbNChtq6GjuRi08PTS0Wl2ACgWhBGk1s3mHl8q7e59Bit875uOWRGj3CQqpFM1UQKL9D0Pt36tg/Dy3mIFSSSWFlY6VZvEkZFCa1ohho7+Udx3usBxxSNFNUzEkedlTSd61LdkN0XUCB0u6FSpsrcKE0q60AJ70wYL036Cwdt8QOcOMNBDHcZUvIjLJaOp0MHIIK9b0noQcR8txJc8Z2YaqjURuFSLdTrtlTShYEaQdPS76YCz8F48YM/l4pY2EcjPEznzKfGHlBbQoA8RE2PYnE1XmSZ4ZtGmElVZRTSL+UtZpfKVOkdwT7YE5WOLP5bwCfDkQAxMfKyyLfUaAAqsKLAVvsfSdx/jpkMOYDKTJEFzMdqRHMgpjsCWVrFHoQux3wHs/lzoZkYMdJULICVIDahqpruxV33HWsA+WOKDMSZqMAp4xc0aFFkAbcbfMzn7YYm5h0s5U2pVvluQKTWliq9AKPvu2BPKmdaLiTK+nUZGBqq66SUPWj12OAE8N5qzkUwV8xMTE1eG0jlCVNFWGrcHcH64tfH51ilhljk1x5gF41Z9UsMhKpR1ebSCaBPXqNxgt8RPhvFJlZc7BazRamlS7VwD52F/KwB1eho4xqCQqb/s98BsPC8ppjmLRwvGI4WLWPEUMdDhqBJ8wY0QCPfAvgGSAhiLDrGCCOtMqH16e+AeT5phitpsq0rPoZiJWQPpHl1LRU7dx19MWjhvHPxUYl0iIG1CKLCgbAA6bI2/8AGAbmyNja+3YdjiJnOCrIgD9R0IAB/YDV2wXEnbV9qf232xwb9R+j4BeRMwzRJlFAkIbUySHQrES0oLUb6kqOpKEYgc65fMfjssDAkLopl8SN2IMVanJYKtBQCDXexe+BH45VhzbaWAMwVTqIDHxWmUN38pFije5wP4jzfLLG0WmOMSABygcySKNwrSSO76B/ICB7YDWuQeMLmMrJJ48gkVqosdaCzpYlruwPU1364k5/juXXVlMywAlYBN0AcHVeoDooZRZIAJI9TjMfh1w+Y50CJW1Iupl+ZSm1g9qN1v0ONA5z5fSdZ3dFDwhNBINopAIFjYCxJ+nvgM9pIs2xyzKyQODYXyuTqVxQJHyFj5eoHqBg3JmCwaRkBRwFIFsgYD+YX5WXTXe8NcrcDjZZodemVZb6P5dhoBIG1UpDAjfEziUObjka/AEg0vJHC7BALA1+ajbEbgf+Q64Dwd5xKnn8OQvG4JDRqCB5EUOCjAgNqKt298ZnwrPTwyExO8bgabU79RYPtY6Y0DlDja5TOS+IwWKRqJNgBrHU9AAC36DFDmgMcjI677m+l7m69ReAsORy+a4xnIYZ8wWYBqdq8iqupqCrudum1nuMEeaeCwZWT8M0KO0JNSSPMrOjhWVv4bBR+YUBtp3JJwO+FfirnVeJVdo0e9ZIHmIiG4O27bY7+KPGPxWesKB4MaxFlNhypYs3QbamKj/pwG28NiAjUiySASTYJ2vezf2xVeM/EnL5VzGZEcr5WA8RmVgSCPKhGx23OCWSymjLRDXMr6FAIpmsKB+bUoP3xiXNGdWXNzEBgCzWGA1aujFqA3LW31OAl/EfmyDPTRywiQOilGZ1Vda9VNAmqthv2I9MVTMEaV2N13qsRzjst5fpgO4+n2xtPDuepBlcu5H8RxGq71elRHbE9jsfbfGIrjV+FAfgoUkA1JEpo7nzjUn08rA4DTZYHKeWIW24plHmJuix7g2LxX/iRw5/+EZkzuHZSjLpXZP4qAKCdyNzbHf6A4e5a5xKQKsqM7+MIlZdABLguNRdgAdmHvXbBH4jIzcJzexB8IEqasAOjHoSNqvY4D5nVLBPpX9axM4XTOqkdfL6bt5R/XHWRyoaKYnalUg331WF9yQD+mG4Mub26g779tq/z/XAaAfhjMyQtHmY8xIfnishlUEahbE9KIo6fa8aVx/hPjZWVFXQ1akFKSrJ5wvoQSum+m+M25Hz0z5uXwTU8wd3cEFDuDurChR++527YuvFIOIGORXEMupWAKagwLKwuhpsgkVWAzXnLNa4IhXmLg2fLRprCj8w6b7VQ69ggkfLxRk1U3ifYI/hg0DRNh+o/wBcEZOFNPNBYdkCK0pAPlRaVm1env6nD/MHCo2OjLhpTEx84cGORTZOkaRR1dQCR81YCuDjUi6wG+cBSbPQAAk772B3xYeVJS6g6gTHRIolwB/hkBidfm7ALXUntjvmnl5YTEHkgZ3SwFcAEAbgt0DqWAomiAMDOUYnjz8SjYtsSGUgqVvcix098BovDSjvRQI6kgfLYtQRuPVSAR026YHc55JI/wAPmFWjEwVwoH+HdeleVqof8xwSyeXVM88R/wDdhjlS+5UsjVZ3NFTXtgfxTPRtJNqZmWPSqiNC9AkrNr20ldOlTZ/OO9YDT+Dss+XeM7iSMgj2kQp07d/bHy3ICNiKrbpRvvf9Mbp8F4SDK22kLEq7Lqa2ZtRIAJAAoat6Y4zHmvhLK0k7UiyOyqGNM+mRgWUbkilU6jQO9EkVgBnCeAS5lHMQ1eEpdhdEqBZ0j8xAB2xYOUOIKsWlnRNO1Ma97+Yev7Yi8oD8K65mVqjZXBjXSXZdPWi3lF9z6Yi5fiWVXxNalzYCMEPmXcayC66WqrFEE/uFz/4hDVeLH/3rt+rXiO+fi3PiJQvo0fYXQFknocBIMmZYTJDFfoZfw0akDc0GcM21VV74HZnPCNgfw6WRatYcgj81KSNutHAGuGcJGY8ZHk8ES5iIIzglVd0kKq5X5bBAutiAD7BczwNxmsygRqy5kLEA7KjhCd+wJGDGS4GrwapM0MuGJlUspcyDSANlawTqY2R37ULL5rOxzHM5orMU0QRyEkqhfxIwzSmNq0SKKZTZHUYCw/DyYHNJIqbs0omcWF0yKvhIB0+ZGbpe+LNzVAxeYBkIIjYI5Va8g6A1r6P1uicCeHl4szDBBlfDyrSJrlAb/wBvxAmxJKW2oXZv74vskCsxDKG2A8wBHfYX++AwSHOTwZx5CyapSNTOXCqdgNRXp+U2Loe14vHHeLIsKSP8lsrsos62AVdvzamHUHt9MGeY+Tsu2qZ2SKGFGZlCmiFGrc6q7enpirchxSZqOGDMKZYmGp7LWhUEpsVFHpQX03wFO5ly+vSorVJNtQu9KEk1+m3viHzhxOLxIVi8zorGZq2LSHXpF9kH9caPHyR/6oM0q1ltbKYWV5FarGtGFjb0B7YpvBOERzZbiee2Iiy6pGHWyGdFVmvYBxut1+Y4Bz4YcVjhjzTysYw3hqzDYhfOxAPVSSV3XcVgDzPm8j4o/CiULXm1SF7PtqFj7k4iZ3ORJkI4dAMskryM/QqgqNVr3KufpWAYi9TV4D6uiII2PTYkHp/ocfOvNOfRs1m5oy1NKdJbZj2Lbep1friTFxJ8o8T5Zih6E386kGwwHzfffALPKrShF+Xa9ve8ALU747kB3NUDv+uEmrU1dLNfS8GuB8Cmzr+DEFZwpbzMFGlaHU+5A++ABpjReBt/DjRdxS6tvzDr+9/YDGe+EQd9qNH2OLxy2+6ltqNWNrPQEbYAwvG/w2eyyyDVDr1stAi5FaISAHqV1A17HGzZ7JCSGSP5tcbrXraFQPa7xhnNSN+JyhFbPGuo3pJ8S972xuCKJ4r1ag10V8uqrGoegsH7YD5l5f4d4pIdxGmpVYkWbIbYDqTt26WLwXynLEzs8UcTaTqdHeNkZo9l1eberqhXUmsWDkzjKZGExSZeRndy7EkUW2CrTLvWnqO7YtEvF481JGjJm4WBFmEq+pWAbQ7AWoF3029sBD5e4txBUjVcoGhA0qVjKWoNdS47g9R1we4jzc8KsXyWYXTtZ0sgJ6HUpI610xY8tlESMLGfKigCyWNDbdibOFKb/XbrX+eAyHl7izxZdWVI555TIhhOrUUdterSgBosp79MJwXhubjneSHh+m0KhGdkRbItkMrWD7b4vWV5Eiizn4mN3XZh4QooNS6TRPmG5J/bDvEIeIO58I5aFBdFi8rN7nygL9KwGVce5NOXMEcqrqZXLaGDL8wFgBFK0TXmLdNjiqcX4V4MuhSWsAjajuLr37dMXDmHMZuPOhs9s2kIrHR4bR2SQpUUd2Ddj64dyOWfO5hUylfiIgHSUvpSNVYfLQNsS4ux/TADeXeWvHgUyE3rtN78pFUxvYd6GDWQykckPE8uDQRS6fkFxiNgPTcROK98R+AZsxobBsCjYrcbah3o70QP9cTMxyw0Wcg8Q64M2FleNV0MxFnwWINkkMxFnzUQKOAuPw6ywg1i9njgP3p7/wDqVxmnH+f0md0fJxSKsjkFpcxZJY+c6ZQNVUL7CgKAxbpuPIjZh4LWFQNNggqI4VTSL3PmFWd98ZCYDV9d9/r1/wAxgCEnGotYcZSIDumuYqfuZNQv2bHa8agticjAbqh4mZoetVLe/Xc4GxRHqOvY/wC2O/wLmvKfsps4A/FzagQxjKxCM/Mgkn0t0qyZNW1Da6xO4XxLIvtLklB/mR5mG/8AyPMDv/1jFZ4cJY31R6lZO4W6vYgiqIIvY4kjLSE34ZbeyfD8o+wXT64DVeGZXIzFBITGSLQxLpFCo9JEpkYGlGwJU1e53wF4Px/MDic2VjkhRTPoLDLwqzxiTZjoQaiBpbtW5FYE5fh2el8MwQzFSLQoulO90a3PriRwvJZjL5xpZo1WWRdKNmdaU3Qyq2wtQvQsLvbAaFwMyD8OzyWJNL6TuRUbIX1dwdK3e9hT1vBSTjGZkzJijMcUZI0u8cpLrSltPk8MmyQPMflN1ioZDiLSSRwxtdARoSw9PNpJA2uzfSzQFAYucv8AxAIwjWGNVVQiajI5ra9TBVB+uA98RZdPC86bq4SO35mRf3usZ/8AD/MaoCjyMoKtRP8AJuARqFEWCNiPlxxz5zBnBkZYJ0Yamj1Fo2Q7MrXfSvKOhrAOTNzZnI5dMpErtFGYn8M3L85kB0g2NWp/XAVGacidmR23Y0w2J36/2cE15jfwXhJ2lovp8us7WWA2a6F7dsDszy5mxuctOB2/hOOm3piBJlZU3ZHX6qw/qMBzKh1WdwOnp7Yjk4lRcQYdQG+oxMyU0BB8SLfaqJwD65vxpF60Py7+VV2UD+uG2yJZ1CWWLBRp3ssaHXvZA3w/xEJBmXSIHRsKatm0gtW5sWTR98c5dxLIitJ4S+cl+40oWofUgAfXABkgLEjv3xcuRZzGZXJdBp0M60CNi2zHYbheux6YqvDJKe/67Ab9cWrhfMEuWiaKGOK2k1eI1l9wF016fbbfrgCOU5QgmnDeJLGXOpopK84LWxD0AQd9q+47TuNLDH4Lqw0tqQAIi6Ap1raqQaNuNVX5cROG8akcv/BSSQJdAysGF1RCIR2PUr9cDud4agygKrGx8VioUihaiibOqjY29MAd5gz4PDpjGVbVJEUO5IKOw8m3Xcfob6413l/N+JlonNedFYgdBqAfTt6XX2x885Jz4SIVQLGW1OASTr8251aR+grvjZfh7xBfwcdt5a0gbmihZCbqqKhP0OAcyGRy8byDL6C6yESCyXXTsa1ksK22XbBOGBEsooTXu2kAEntfS/viry8AZs5mZ0kRAZJK0Qq0pF2bZ9gCwau3TBnIZdg9tPM1fMGEQ6i6OhNq9AcAYSKt96P0H2OOWrb1Pph6MD36dbv9QemFCWegOA4QbdMKU/v+xhxIuvQe1494YwFU+I3Ao5shO7KC8KGRGs+Urua9LFg+t+2KH8HdQzM7L8i5di+3fUCu9ezHb3xb/iZx9VykkEb3I5VHA3qM3qF9ATQFe+KnyHxhsplJ40iBaV2GotTf4YQAXtsS3XucBHy3LYVokDENmHWMrqc69VBt7FrpJJJG3rjZ8xw2OSIxOitGQAUPTatOw6EUKI3BArGa5LMGOeKZQHMa2AVISyCoOrZjSnoOh7noLjwnnDXII5Y1jJ6tq0gbbWG9vfACz8JoA9pmMwig34fkYAg31ZbO/c373i0twaO7EYvpft9vvgii1vhTgK2/IuVMolEIjkvrH5Q3UHUvytfexgrluDxx3pUb16jpt06foMEPtjw9RgB+Y4HFIAGjjJWipK/K3Y2KP74nLl+v9j9MdjDkQ2wHMkYKlSLB2rtjj8MukqVUqRuCLBHvq2I9jh1seVd+n/jABH5JyOvX+FiDX21KCf8ApBC9fbBfoBsa9t8O3XfYe/74RWvsa99rwHD7gqdwdiDuCPcHY4AZzkfLMweMNl3BsmHSob2dCpRx17Xv1xYiuG2jP1G2333Pfb2wDUcRXa9gABt6f30wK5pzejIZln0sVhcnuL0muuDdYE815MSZLMpWzQuOg/lNYD5Vgi1Hdgorf+x1xLXJEMyntVbjcHcGwaP2xDkI2qwa337+vth7KOaPf74A5zflQucY6hRIarFglQT9sBMy/Ug7k1sb2r27Y0f4hShBAulWGotTKG3oD/IYdyvKGWmWjGF8oa0oEGh6g7e3TAZzwLLSPIwiFsELflsAEWRqPX6WcFuH8sSPIAULFzsC6jve7E9ca5yvyDkVhjJy6SMwstINR7j6fti0ZPljKxHVHBGjAGiqgV9PTAZ9w7kdFhrUA4PmqNpTv2BAAO1b0Rg9FyjHICsreIFFUdIoE2RsNm2H+mLT+HVypYWSo6/S/p1wiwqmkKi0xrpdbE7emADxcEi8MxeGNNbxgITXT9CO+Bycwjh7tAAgiIEqA2CpfUHTSlADUmr083S7xdFiBFED022/piv5nlDKSSXLCJSq6VMjO9Leqt233Y9b64BjljNxZpZZbBLTMWZtwbA0Kn8qhaWjvtg7Bw4Br33s2Ce/qLvEThHBIYFkEMaxqXLFVHl1X829nBAg6wLNEX174DqWLau4+1/p1x0gFUb36+mGnkIdgOwX9ycSB+b2ND+v+eA8G72ceIs/v02/rjy79cdvHfc+vXAZ5zX8PmZSct59ROqJyo0g72rWOh7dcViXgL5NIjmkEcbSIijxEI12TZqzVDc/X1GNpk6fc4j5rIpIhjkVXUiiGAN7Vf19+uAoOe5WkjkuCNnWTfyGwCe+2y2NJ1HruTi38N5cRIwsp8UkAN4h1Ku3RL6bmsP8O5VTLuXSWYgChGzKUGr6IGNUKsnBaMdMBGyORSJdKWBd0WLV7C+g9sPqP7/sYRf88dA7n7YDxx6sKFxEzfC45VKuGKsQSNbgEg2OjCt99vTASgMOphqNABQvYDqST9ydz98Ox98ArY5BwsnTDa9Rv9tt8A4pwoGGo28xHYdP0w5WAW8cNGNQbv06kft0OO6x5hgOL9MVn4jcSMHDMy4NHRpBru5CD+pxaGxnPxzmK8O0jbxJUDepAsgfrgMe5S5ZTNFzJKIwgG2wLXfQtsKxBMYiZlB1UxFitwDsd8QcvORY7Hr1wU41DYhks6pYw7dANVlb2Her+t4D/9k=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88" name="AutoShape 4" descr="data:image/jpeg;base64,/9j/4AAQSkZJRgABAQAAAQABAAD/2wCEAAkGBhQSERUUExQWFRUUFxgaFhcYFxcXGBgYHBcYFRoXHBoYGyYgGB0jGhgVHy8hIycpLCwtGB4xNTAqNSYrLCkBCQoKBQUFDQUFDSkYEhgpKSkpKSkpKSkpKSkpKSkpKSkpKSkpKSkpKSkpKSkpKSkpKSkpKSkpKSkpKSkpKSkpKf/AABEIALwBDQMBIgACEQEDEQH/xAAcAAABBQEBAQAAAAAAAAAAAAAFAQMEBgcCAAj/xAA/EAACAgAEBAQEBAQEBQQDAAABAgMRAAQSIQUGMUETIlFhBzJxgRRCkaEjUrHwM8HR4RVicpLxJEOCojSD4v/EABQBAQAAAAAAAAAAAAAAAAAAAAD/xAAUEQEAAAAAAAAAAAAAAAAAAAAA/9oADAMBAAIRAxEAPwC7ImH1jx5cPruK9MA20Viv7B6g49HlwDt9um3tfp7YcCYc0YDypjoLj1Y6AwCacKmPVjsYD1YUDHserAdLjrHA/v8ATHeA9jmsLjoYBMeGFrHsB1jxx7HsB4DCHC48cBzj2FrHjgPVj1YXCgYBAuO0GE046A/pgOqwlY6OOcByVx4Y6OEIwDWYU0dJ37YhZXP2dLjS4/Q/TBKsRc9w9ZBvsR0PcYCQq4RkwMyueaNvDl7/ACt0BwUIvAAY+mHlxSovibly0aqrlnOkrXytqC9VsMLsWDvti4ZHPpKLRgeljuCbABHY2rbexwEtThwYbWQatNjVV6bF1616YkLgEUXj1Y6rHsBzhQMev1woOAUjCjHrwoOA9WPY9eFVsB4jCjHtWPasAoOPXj2rCXgFvC4QHC6sAoOEx7Vj14D2EOFvHgcAowuPXj14BcKowmrHcbb4Dpjjk46ZscFsB4jCXjrVjkHAJhRj14UPgI+cyayLpYffuMCRxF8v5HUvXysO4we1Y5eIHqAfqMB8rK0bxoQKdGcmu67uG36VZ2HoMEMnxiaPR4JckIQxtmKiypXaiOt32vY4bysMZSjR8QKdRFkC+328u36YM5HhyF7LgMtMGJoeu9g6iSCOhvb2wFu+GGWZ5mncSI2krpZGo7qTTHpto8u58vXGlrjKuC8dzOZzJcSInhq1a2ABu2YKNNMdIs+m2Ljks3nZU1RPl3W61K4Iuga/w/fAHOJ50QwySncRqWI9h1++H1cEbbj19f7rFO5szmaXJyJMkYSb+FqRwxLNewATY0rHc4c4Tnc/Jl4ngWJkKjQzEWQCRuDRB23++Atox7FaE/FB1iy5+h//ALx2M5xLvBF9iOn/AH4CxY7AxG4bK7RgyqEc3qUdBvt3PUUeuH9dbYDq8KMMrm18Qx35wocj/lJ0g/qD+mHcB3jxwgOPYBcewmG45wXdQD5NNnt5hqrrdgUfvgOpJQCq92uvsLP+X64crEHSGzBNbpGu/oXdjX/an/2xOGAXHDPjvDEr7Nt2H+eAewuErC1gFx7CDHQwHqw4gxxhVwHWEOFxyRgFwmObwoOAWserHhhcB7HrwgGFwHx9l+JOnykj2ux77Hpftiy5TmssgVkRqJIZQobV5fmBF6aUDYjvgHJwsqDrjZTYHTuRYH19scxcCkcWg1ULer/hjtqNVZ9sAbkzWontqPTcaVP5ST29/QAYsHLnOT5KJ41Y/wAQMxJ6Kx8gqu3f9MZ5FnXU0DfajuMW/gnDEzWXOiWM5ov/APjs4ipBdkGRadidJAUiqN2cBq+U4nl84kUEMyP+H05hgqtZ8JGNb3duy3fqfbEHkXm2KPJxQyTwr4KFaJ0t5Xk7E72NJv8A5vrit8v8sZzKlsxJlWdV1RmMThGIdNJZSuq61XvW5B7Yc4Dy8JHSOSLMpKw6nZVYICw1ByK8prvWAvMXOMDTafxMVFena66Bg16vau+JOX5vy7kATxgkH5iV6fXa/a8VxvheCxYO6k9N+9Vfv0wxw/4eNIrFj+ZlOkAC1PWgNr64C6pxaOyfFgN1/wC53GOhxFLsyR/924rejt6XiuQchAADUdvp9R29cD81FFDIyOJLQnoqsDsr31v5XU1gDccwGbMoIuVmjIBvZWKINvt+uLK81GiVB9CwB/SsVHlHMwmehqtvFKBl0gXISp/6qBH3OLNxfJLIU3AbcDpZG22/1usBITMA91/7hjozD1H6jAccFP8Aa/7YfThZH/j/AGwE85i9lI67mwa/364D5nJa9LLQJndmJahSoyKWog35Eo9d/esQI1jy0+ZsD5INiBSFmmcgbChvf3xXIOKSSTRywwsFQyNmH0lh4d2C9k1sCQNtqOAuy59QRoemeRQ9kP8AKQrW3stCibFjbBtJQemKlEB+GymoKHbxJjXq4s2Bsb1qL9sezWaYE0a+mAt2offDU3ynFah4rpGp2P6EnYb7KCcEzxjxYHeEqzNGxiN2jNvp3HUXWAL4UnGdck/E5p5TBm0Cy0xVlFbruUZexq6I9MXUcaSro9QP174AgDhQcNw5hWFqdsRZOKoCe9dK74CdjsYEz8ZoChvv/fvh0cYFXXQG/rV1++AJasNZjMqg8xq9sV2LjjmbUKANAjcihgPxPiJZ+rEajVk+v7dsAck5kQTKd6I0NYrTbdffvgn/AMZi8NpA1qo3I69a6fUjGbSy31O4/oNuuGpc2RQB29j+3vgNWyecWRQyGwcMZ/jCRWG+bsPr036YzGPiDAgK5AF9GI9u2O5JywG96dgNrq73/fAXjJcztJMqBQASQd+m5rcew/fFjAxnXLMJeZAvTq3Xsb7Y0jAfK8nEcvL4rvE0UkjIFEbDSkemnpZDbuxAqz0Y79LbyHHFhDKFDg3Tboehq1shiGrrv133wHysmh1Z1EimtSmzYPuNwaH1GEJosFBrc18219zX0326YAqjxt1GpwQaq9qNrsAdj77/AHxNXgXjhRCjSF9gFSypsij3B2JFmjvXTAGKA6hV3Y6Xd+x7HGy8ifFGNmiy2YDjMs4iMiqpSRtWlS1EEHpZr1Pc4Cr8M4HxOCDxMhmmkQlg2X1U4olSDDJaN0/LZwd5SOdzMiZzMpSZRZQgFRM87KY/D0uRUi79h1xaviFx9spliY6EkzFENAaQN5H279BfqwPbGZcvN4M3iSSlYZW8gLMbYKGLbGrVWolt7PfAatxLiZWB3qFJVAIXNShENkCtRYddwD6jFFyvxRaF2VsrGwaRiTFIy96Ok0wYWDv3wQ4rzJlpIZBIs7gjcrC9CgaIZlABA3vtWKvw7kbNs2lopBrYBHbQFUdSZNDHQAvms9a26jAX7IfE3K6meR2iDLGAsm5seJYBW9qZd/2wOn4vk81I7Nm4leQKNNOVsKq7EGtwq/pil8T5ZY5ZpgVljjatcThjV6dVHar07dfMMAc1wfw9p1kRmK6QFBVoyPMwYnZh5fLXc2RVYDZstwYIFzUbiQL5aUMDZfSdjfynf7Ya5k465zEKvqTTMVI6LTakBB776TfbDXKXETBk/AeVXkVRpCgHQH2RDSgEjS5PWq3O+HOP8vEZIzElpjIhUk2FAfV++km/fbAHZ+NMqK1agdidRG/rWEy3MPQFfuGPX7jAOKbxVVtgCLA/lvesT5ct4UukbgEV77A4AJzhlzPO8dSMZjD4QANkiMqRsCKVkJN0Ke8UbPLxDIO8XjywqbfSkirtSqCyq3XSQO91ttjVcxIxcaASwU6VH8zEKv6BXOM/5o4XJPnY0khCSzC2llJe9O38MB6al6j1rAWXJ8emgykMvEJLoFWYKGIDMwjB8Pqf4Rsgdx3GHn5mhlXVES/m0AaWU6vJ5aYbmnB2xSOaeWczllijGYaeCc1UlqFkTzKu7ELdsQQRe4IxxwPUqMCQHRyyINyGZFVqOxtlQADtpOxvAWvmjOTRSxrBG0jeGxqPxC4t1UHyGqvSDYPWtsCI+YzkU0mLMSRg6hItKgdhrZVK7EAkiifykbYsOcy2nKeIXqXyELVHRrR9NEBhugN7DFa4rxOVkAikVPBikYk9wjEab7nYVeATL8S8XikXh5cFmCMzN5GDFdcjEC9hZ2vqK740MKfT1+uM+5E47lEDzzzhc04IYMrAFNQICHZbNAmz2xYD8SMsCbnjUAtSmKVj7WQKP9N8Baos8yAgdCd/0rEczV0xUU+ISSOscOXmlt1UMPL19EK377nFuIC2NN122u62Fk1gPISxtu/97Yb/ABFA1uCdjZ+mI8HNCM/geBKJovMwbwh5WI7699iMTIMuvhJZolRd7717e+AgayDhiXLd/brggsG+4u9jhuVKwAbOQ03+3viIMuw2BonevUHp/nheaeYmyjQuYfEiL/xWN6QtgEbfmKk0Ttt3wGbnn8NmJIpspHM0cjKlOyq/ZWbrqBUhgOm4OANCNTZNivb37/ph4w/p6jELhOazOaJmbKpBD8qtGW0FgdwAzHUAPzCgD+mDX4WtIYhNW4LAgXXy3VXgLTyhkRHEZKtnO1fyjoMHVnc/kI+tDFUyXMbRARo8cqr0I/pti2ZORmUFhufTAfHaSbjeqwd4DxSGJZFk1XJakrGjnQdJq2PcqPp98HOYfhJmMvEJIz4tAalA3H/T/N9Kv64oZGAsvHOHRq6iKYSIyq9oKIU9it7NsdsN8pTrHnUd5QixapFYsEtlUsgDBXpia7HfAKIWcWzNwxZmBCkKRNHGBrUnzhTouTegQoskKLruTgG+O855jiE4stoUERx/PQNDfSo1OxAtqFn0oYM5fKrA2tyFTK0ZA1SaJmFFEvdiNySOhAHbBD4bcFMeTfMhgjTMVSTSHZVQ1spIAJY9/QbYg8S4pJNlJy8assLhZHSgzM+Y8QMRe3nXyggimO56AGpvia8mY1FCFCsqb6yC1guVN6vL5dN1ucaTlYMm+UiYSqcv4SqzM3h6qWrd2IIYVVDsa6HGP8QlhaIRxxyxyllBDNaKRQUraa7PcdPTAni0ilkQSSOFRQdZGlXum0Dsv79bwGxcO41w9BJlsrNHp3OkAlST6M1EntteBvMkTMLbZVBKHeRFYitekUwNd6OMy/BLpBUlWB8xJBFHpVCwdj19Rg5wPPzWIdRa6A36XsDZuhv9sBqPAcnE2XVYAk0gOpp4ZQJEr87xSnUV/wCVbGGJuYJJ9eUaI/wYpHMjeXXRqMhQNhpLX6msUbhnCpUfWupHVzpDAhBqpWbVe5JCih79emNDzNR+LKHQsYihYEUK1uAB28x6fTARcpmFhDRBHcIWsxoGVfMwG4NnyBMEIeKQzLrMzINlKEEHUB8tsKHQ+tWMZDx/K5YZrMGG41DAotsh3VbK6vMRr1ED0r2xM4TxDOx6VgMkySEApKDJGzXQ2J8m9jUGHQmxgLXzLx9MtKA6zaH+RopIgGCgXeuyKLHqo67YBZnnmESLKPEYoGCAlGI1UG8xRR0A6DHfNnK+akVGSEFY1tgH3DfmCB6Z02FE2SQaJAGKLxThkkSo0isok3XUCCR3Isb9unrgLlP8VDIugwqyN1WQlgaIIsVXUD9MM5jj2XzAKyweHqq2ichgbvVTbE36/rijI436+39/ri9R8sLlsumYkPjSs0fhQKtA6rYFyTZUhTsKv1wDOa5V8PyuoYmmDhTbKb0kE/KGo7EWDYw3/wAJlmBjRA72wRAV/moabPob/U4PEUgzOdXxo5tRpB/huG1qiE7Mulgw0EBrO7EEYYBy0GqXMQS6s1K/VY7VQxKeGA2sEhozqobqaO2Ab4LylPIgSSFBHE5tZGYNKy2CqsL0Ldi1FHv64lcY5QMjrNFl/wAMhDquXAMhHgrqslbVy4KWSRV98ToHkjWAsSZrBkVjWv5i4LV5m8zb9iTvWCWZ4kxmjUoAsaSNbHyssnhblRuW/haa6Xe9YCP+Ljy2bjzbicLLGw1vYa1UUhUAeWhSqQNtz0we5dzomBkIY+OXdbNFQrMtGzRutXQHfFVn4iJYpLlB8NjSsVul21ltgdi24Hce+E4dzblIA0UhXMDSAfElliKkhdUa6UeJkD2R5hvgLhE0cOW/EFR+JKB/Db5vm6lL1Aadyx6bYazvMRysSSZqCUpupl8L+GnlQLqAIYW170bIPrircU40skhmjQ+IypHrWSOQMpRrUaPn8rAEnewNrx1xXKcVbLoJXcxTFNQHnK04I1ABtNAA1R+mxwFih5qhkrw1ebVurwMFGrqVIf8Aw9rO5HT6Y74px1IZSrRr4K6bkEutmLULVT8wBO/7YzTJ8lZiTQYUfxGXVdaPqAW0jZep6EsAMEM5ydncknjOulflZ9YbqaFi7r6YAxzBzWwiCQRKXd2iYydEYANWg7NYJI1bbdMRsxytBmEidH15n8MlqzLok8MGBvKVseWOtiOnUHFfyfHHUiWVo3VXQkMrUzRNaBmALLaliTvqFD2wc4z8SxmUVW0WrKU8LLiPwiDsUkacvV7EFKIJ29AtmW5iTh6RRkGJJA4jpHEQKBTWliWBZTqJvcg7k74MZTnqHMoqs0O6nxU1a1IIoUGHT2OMy43zC1wPJEGKOjKJHLxOu9ak2IBaz3+UDod5nN3K8E8cc/D1cvJCJGhiJIVi1NQbcbeIAq72vTAaa/FIHUCo2Hp5QVHqv7bYlpzEvSunv++ML4RkooUU5lM14jsdAVkjTSApos6lg3muqFAj1wcn47pPkQxeo8Qv026nAMckfFgkmDPkyCQgLN5bQHanAAsXR1Dce+1QfiNyiIMwiRxE+KxYSA0GFAMG6gMG811+Y4qvE+Asmb8GFWfWR4QqyQ3QfY2L9sbqeWMw+RgjlmX8TGhBkI1KCVKgbfNp8ovvpvAZVn/hjOEiKBIjKAAsmZjuRm3UJYUixezdPXfDKGUJm4c0jLPEgsEBTSjQV9xQXcdavHOc5fzX4qWGWbTNGEAZ3JVwSoWpD8o0+YX6VV9Nb5H4NBkE0ubnlP8AEmbqxNExWb8m21ne79sBh+X5nlRVSNiqIoGg6WVm3LGgB8xJ361sScG+DZdZ4cyvhkgKBGY1BYMblHUjputXVWOwwD514IMnn54FJKo9oT1KMA6/sw/TFh+H2aCZeZj8wkQjftpKtt32avvgBfAeBXKv4hnjo+VSjnVt5qKirUAncjYbXi9xvlJh4OZhjsOpMqhA8nl2kLqlNa77bGj16k9JnIwSsaq0iDzd6ULYP1o/vjPOauJpl50WM601B/lICksdaC/mF0fbcYCxZnkZTmcxEHVgIYHhZa+dtemxRGkhDf2+mDnL3DsnlfDjpmzbMi08bKFlKhtJ2oBQ13ZvYi9sUrg/EtOZ8QOWSXYWWtF0keDfQAagw9AmCXxSlIky01eC3mjMm2t9Gko/lY0KJruL+mAvXFuHPKvixhfxUWzDcmQKL8hBAZwpPXbzHYGsVk8R0KH1rIpAojyUAa6/lY7AnY0BYsXgnyhxsyImZnzkUhVXRFVTGQylQ7u5+eQIqmu4P3xTeYuItmX1J5FmlLgkbKtlowdtvynoRbd+mAKcZ4dDmTC7pbdB4f8AJ9uovez0wMyvC44H0xW7bsrkAUN42OrYBdq9T2w1lc84QBn8MkUXIoFSxJKldmNXuNqFeuHpg5hPmemFWFuh8qoNNDpW+5q9upwFv4nIzZKCbKt53gVYzQYB0fRIxB2vfvvscZbzZynn47mzAaZR1k16xR3+qj2oY1PhRKcNlQKS2WTxolHWgCjqK6jYn/54n5HiaTLoYD3B/TpgPniCGyNqBIxZ+FcJnmdWy7BxEis4k8ihg+y+Zqai2oWQP0xoHE+FZd2OqIKqxHQVoVbsLahsdR6e2AqcIT8PmpYDIHQsnh2KLIVPXvuG6+vtgIEsJkiZmeGw7MyIzK4bYl1hZjGQTR9TRbSTVy24eromZJfUkIKDV+ZYipDJuQdgdqvAmPNky+EoDSNZBZapkVwFMYBs0SASBdDbuSHD+XPxenU8eXLVvKQjG/5UIBN37DbAEOVONGfSmhUCjzM5JkNjqu1IKI2rfff1C8S4wW4gAyyERu4CApYqhpDqBce2rfpdYu+TbhmTIjLGSYDS3imSUqoavlUEINW4G3W8ccwcS4ZGFkRPxMrLaiNwBW41OzEiNbutVtd0D1wHC/h2JgpYJGXXojQFxvuxkIIY7EURp9sVzj3LK/iBmMzMDFM4ExRSjbWooKrCtAsncjS3Wxit5/isjOXSFYbXT5ZXJqz1LPuTZ7fbBOTmcy5QQSJbKrUGpgSdI1Id/MFBO+/peAtEeTSEK6sm0KupvWS3hXMUbSFc2SaC6hQ0ihg5yhxvxkddfmBRoyCS6hlBAYn81htv8sUUcMmabwUeongCly3hwg6CmtwL1aS3pq+gGC3JzFA0aTQylG1gReYlejlro1QFHSa9RYwF4jzXgQnzamoGr0jSGGoLfTZifUk2cSOasg0sCqpDKoY6XFk77aSflOxo9vpiFE0s8LwqIVLrIpuQyNpqlNAWHG/Xaz7bjPiNmNfDIpoValZS5Rr0iipBI7a7BO24wGf84kEq2hlUWptNOprCkBhYB8mr/wCZ9cJypqnCRjLiVUa2ob9KFMGUju1X13qhixco8cfwo0mlLBjJUdk0oXVp22UCgADvu3rglkUy+WLsq+GC28oLUQSD5h0JUEVY2v64Ci85I0eZjSZGElBpHYC222CmqIBB+/XpQOckcQizGcigWPwkfWp3LuxCs4ZzsLta8gUVtvjjnQGbKJKwAeGUWQbGmQEGzXTWEO/Y9B3ifC3J1xiMKwdIvGYuhOlgqMupdQsqS4rbexgLF8SMnKI0DAVl3DsurVIFf+GJBJeqWJtITzeZSKYnykweaMnlYMx5nkRZYopUCKjAhlrVqdu+kDbuD64L/HAmNstKjaTJHPA3TdLR6o9b1H7gegxnHNnF/GTKDcNDl/DY7eapZGWu9BWUYC8ctcX8EuXUVJSa68ykbgX2Ukn71jQcrzXE62Ot1R6k/wCmKPwrg5NQSRl0ZGVx0sV84PbzUQcWHgfKghK6QTvsWZielUbPp+tYCr5rNeJmZ3kFNZVqPlRFBSiF3bSoJ6Yo2d54kV3WIloQSsOskkRAlVU+u24vcWcHPiFxD8NxDOJ5y0ioFF0nmiUF+l316Yzt12/v+uAd4lxJ55WllbU7dT9AAP2Axa+SczpjddJZpRJo9PECAjf6atvpim6cbfyZ8OomyeXYtLDmAvjGRCbUsToGhgVPk9u/XADeDzgxIzi5pNXcKwamUqbq6AOx9uuK7zxwn/0yznUzmdlLEVSlb0kDZaIG3v74uvGPhkZX8WHNs7G9RZI6Zv8A9YFGybBGAHPnK2by3Dg0s2pPGQOgACjykK3qTa9Se4wFR5W420UgG1EggtdKwum6jYWbqrBPtgrzzzHNmmUSNGPCLAQElipFatyosNRIs2VA+9J10bGCWdzzZlwzkXpVPTZRWAsPEOCjJuBMLSYO6KhJdLICqbNChtq6GjuRi08PTS0Wl2ACgWhBGk1s3mHl8q7e59Bit875uOWRGj3CQqpFM1UQKL9D0Pt36tg/Dy3mIFSSSWFlY6VZvEkZFCa1ohho7+Udx3usBxxSNFNUzEkedlTSd61LdkN0XUCB0u6FSpsrcKE0q60AJ70wYL036Cwdt8QOcOMNBDHcZUvIjLJaOp0MHIIK9b0noQcR8txJc8Z2YaqjURuFSLdTrtlTShYEaQdPS76YCz8F48YM/l4pY2EcjPEznzKfGHlBbQoA8RE2PYnE1XmSZ4ZtGmElVZRTSL+UtZpfKVOkdwT7YE5WOLP5bwCfDkQAxMfKyyLfUaAAqsKLAVvsfSdx/jpkMOYDKTJEFzMdqRHMgpjsCWVrFHoQux3wHs/lzoZkYMdJULICVIDahqpruxV33HWsA+WOKDMSZqMAp4xc0aFFkAbcbfMzn7YYm5h0s5U2pVvluQKTWliq9AKPvu2BPKmdaLiTK+nUZGBqq66SUPWj12OAE8N5qzkUwV8xMTE1eG0jlCVNFWGrcHcH64tfH51ilhljk1x5gF41Z9UsMhKpR1ebSCaBPXqNxgt8RPhvFJlZc7BazRamlS7VwD52F/KwB1eho4xqCQqb/s98BsPC8ppjmLRwvGI4WLWPEUMdDhqBJ8wY0QCPfAvgGSAhiLDrGCCOtMqH16e+AeT5phitpsq0rPoZiJWQPpHl1LRU7dx19MWjhvHPxUYl0iIG1CKLCgbAA6bI2/8AGAbmyNja+3YdjiJnOCrIgD9R0IAB/YDV2wXEnbV9qf232xwb9R+j4BeRMwzRJlFAkIbUySHQrES0oLUb6kqOpKEYgc65fMfjssDAkLopl8SN2IMVanJYKtBQCDXexe+BH45VhzbaWAMwVTqIDHxWmUN38pFije5wP4jzfLLG0WmOMSABygcySKNwrSSO76B/ICB7YDWuQeMLmMrJJ48gkVqosdaCzpYlruwPU1364k5/juXXVlMywAlYBN0AcHVeoDooZRZIAJI9TjMfh1w+Y50CJW1Iupl+ZSm1g9qN1v0ONA5z5fSdZ3dFDwhNBINopAIFjYCxJ+nvgM9pIs2xyzKyQODYXyuTqVxQJHyFj5eoHqBg3JmCwaRkBRwFIFsgYD+YX5WXTXe8NcrcDjZZodemVZb6P5dhoBIG1UpDAjfEziUObjka/AEg0vJHC7BALA1+ajbEbgf+Q64Dwd5xKnn8OQvG4JDRqCB5EUOCjAgNqKt298ZnwrPTwyExO8bgabU79RYPtY6Y0DlDja5TOS+IwWKRqJNgBrHU9AAC36DFDmgMcjI677m+l7m69ReAsORy+a4xnIYZ8wWYBqdq8iqupqCrudum1nuMEeaeCwZWT8M0KO0JNSSPMrOjhWVv4bBR+YUBtp3JJwO+FfirnVeJVdo0e9ZIHmIiG4O27bY7+KPGPxWesKB4MaxFlNhypYs3QbamKj/pwG28NiAjUiySASTYJ2vezf2xVeM/EnL5VzGZEcr5WA8RmVgSCPKhGx23OCWSymjLRDXMr6FAIpmsKB+bUoP3xiXNGdWXNzEBgCzWGA1aujFqA3LW31OAl/EfmyDPTRywiQOilGZ1Vda9VNAmqthv2I9MVTMEaV2N13qsRzjst5fpgO4+n2xtPDuepBlcu5H8RxGq71elRHbE9jsfbfGIrjV+FAfgoUkA1JEpo7nzjUn08rA4DTZYHKeWIW24plHmJuix7g2LxX/iRw5/+EZkzuHZSjLpXZP4qAKCdyNzbHf6A4e5a5xKQKsqM7+MIlZdABLguNRdgAdmHvXbBH4jIzcJzexB8IEqasAOjHoSNqvY4D5nVLBPpX9axM4XTOqkdfL6bt5R/XHWRyoaKYnalUg331WF9yQD+mG4Mub26g779tq/z/XAaAfhjMyQtHmY8xIfnishlUEahbE9KIo6fa8aVx/hPjZWVFXQ1akFKSrJ5wvoQSum+m+M25Hz0z5uXwTU8wd3cEFDuDurChR++527YuvFIOIGORXEMupWAKagwLKwuhpsgkVWAzXnLNa4IhXmLg2fLRprCj8w6b7VQ69ggkfLxRk1U3ifYI/hg0DRNh+o/wBcEZOFNPNBYdkCK0pAPlRaVm1env6nD/MHCo2OjLhpTEx84cGORTZOkaRR1dQCR81YCuDjUi6wG+cBSbPQAAk772B3xYeVJS6g6gTHRIolwB/hkBidfm7ALXUntjvmnl5YTEHkgZ3SwFcAEAbgt0DqWAomiAMDOUYnjz8SjYtsSGUgqVvcix098BovDSjvRQI6kgfLYtQRuPVSAR026YHc55JI/wAPmFWjEwVwoH+HdeleVqof8xwSyeXVM88R/wDdhjlS+5UsjVZ3NFTXtgfxTPRtJNqZmWPSqiNC9AkrNr20ldOlTZ/OO9YDT+Dss+XeM7iSMgj2kQp07d/bHy3ICNiKrbpRvvf9Mbp8F4SDK22kLEq7Lqa2ZtRIAJAAoat6Y4zHmvhLK0k7UiyOyqGNM+mRgWUbkilU6jQO9EkVgBnCeAS5lHMQ1eEpdhdEqBZ0j8xAB2xYOUOIKsWlnRNO1Ma97+Yev7Yi8oD8K65mVqjZXBjXSXZdPWi3lF9z6Yi5fiWVXxNalzYCMEPmXcayC66WqrFEE/uFz/4hDVeLH/3rt+rXiO+fi3PiJQvo0fYXQFknocBIMmZYTJDFfoZfw0akDc0GcM21VV74HZnPCNgfw6WRatYcgj81KSNutHAGuGcJGY8ZHk8ES5iIIzglVd0kKq5X5bBAutiAD7BczwNxmsygRqy5kLEA7KjhCd+wJGDGS4GrwapM0MuGJlUspcyDSANlawTqY2R37ULL5rOxzHM5orMU0QRyEkqhfxIwzSmNq0SKKZTZHUYCw/DyYHNJIqbs0omcWF0yKvhIB0+ZGbpe+LNzVAxeYBkIIjYI5Va8g6A1r6P1uicCeHl4szDBBlfDyrSJrlAb/wBvxAmxJKW2oXZv74vskCsxDKG2A8wBHfYX++AwSHOTwZx5CyapSNTOXCqdgNRXp+U2Loe14vHHeLIsKSP8lsrsos62AVdvzamHUHt9MGeY+Tsu2qZ2SKGFGZlCmiFGrc6q7enpirchxSZqOGDMKZYmGp7LWhUEpsVFHpQX03wFO5ly+vSorVJNtQu9KEk1+m3viHzhxOLxIVi8zorGZq2LSHXpF9kH9caPHyR/6oM0q1ltbKYWV5FarGtGFjb0B7YpvBOERzZbiee2Iiy6pGHWyGdFVmvYBxut1+Y4Bz4YcVjhjzTysYw3hqzDYhfOxAPVSSV3XcVgDzPm8j4o/CiULXm1SF7PtqFj7k4iZ3ORJkI4dAMskryM/QqgqNVr3KufpWAYi9TV4D6uiII2PTYkHp/ocfOvNOfRs1m5oy1NKdJbZj2Lbep1friTFxJ8o8T5Zih6E386kGwwHzfffALPKrShF+Xa9ve8ALU747kB3NUDv+uEmrU1dLNfS8GuB8Cmzr+DEFZwpbzMFGlaHU+5A++ABpjReBt/DjRdxS6tvzDr+9/YDGe+EQd9qNH2OLxy2+6ltqNWNrPQEbYAwvG/w2eyyyDVDr1stAi5FaISAHqV1A17HGzZ7JCSGSP5tcbrXraFQPa7xhnNSN+JyhFbPGuo3pJ8S972xuCKJ4r1ag10V8uqrGoegsH7YD5l5f4d4pIdxGmpVYkWbIbYDqTt26WLwXynLEzs8UcTaTqdHeNkZo9l1eberqhXUmsWDkzjKZGExSZeRndy7EkUW2CrTLvWnqO7YtEvF481JGjJm4WBFmEq+pWAbQ7AWoF3029sBD5e4txBUjVcoGhA0qVjKWoNdS47g9R1we4jzc8KsXyWYXTtZ0sgJ6HUpI610xY8tlESMLGfKigCyWNDbdibOFKb/XbrX+eAyHl7izxZdWVI555TIhhOrUUdterSgBosp79MJwXhubjneSHh+m0KhGdkRbItkMrWD7b4vWV5Eiizn4mN3XZh4QooNS6TRPmG5J/bDvEIeIO58I5aFBdFi8rN7nygL9KwGVce5NOXMEcqrqZXLaGDL8wFgBFK0TXmLdNjiqcX4V4MuhSWsAjajuLr37dMXDmHMZuPOhs9s2kIrHR4bR2SQpUUd2Ddj64dyOWfO5hUylfiIgHSUvpSNVYfLQNsS4ux/TADeXeWvHgUyE3rtN78pFUxvYd6GDWQykckPE8uDQRS6fkFxiNgPTcROK98R+AZsxobBsCjYrcbah3o70QP9cTMxyw0Wcg8Q64M2FleNV0MxFnwWINkkMxFnzUQKOAuPw6ywg1i9njgP3p7/wDqVxmnH+f0md0fJxSKsjkFpcxZJY+c6ZQNVUL7CgKAxbpuPIjZh4LWFQNNggqI4VTSL3PmFWd98ZCYDV9d9/r1/wAxgCEnGotYcZSIDumuYqfuZNQv2bHa8agticjAbqh4mZoetVLe/Xc4GxRHqOvY/wC2O/wLmvKfsps4A/FzagQxjKxCM/Mgkn0t0qyZNW1Da6xO4XxLIvtLklB/mR5mG/8AyPMDv/1jFZ4cJY31R6lZO4W6vYgiqIIvY4kjLSE34ZbeyfD8o+wXT64DVeGZXIzFBITGSLQxLpFCo9JEpkYGlGwJU1e53wF4Px/MDic2VjkhRTPoLDLwqzxiTZjoQaiBpbtW5FYE5fh2el8MwQzFSLQoulO90a3PriRwvJZjL5xpZo1WWRdKNmdaU3Qyq2wtQvQsLvbAaFwMyD8OzyWJNL6TuRUbIX1dwdK3e9hT1vBSTjGZkzJijMcUZI0u8cpLrSltPk8MmyQPMflN1ioZDiLSSRwxtdARoSw9PNpJA2uzfSzQFAYucv8AxAIwjWGNVVQiajI5ra9TBVB+uA98RZdPC86bq4SO35mRf3usZ/8AD/MaoCjyMoKtRP8AJuARqFEWCNiPlxxz5zBnBkZYJ0Yamj1Fo2Q7MrXfSvKOhrAOTNzZnI5dMpErtFGYn8M3L85kB0g2NWp/XAVGacidmR23Y0w2J36/2cE15jfwXhJ2lovp8us7WWA2a6F7dsDszy5mxuctOB2/hOOm3piBJlZU3ZHX6qw/qMBzKh1WdwOnp7Yjk4lRcQYdQG+oxMyU0BB8SLfaqJwD65vxpF60Py7+VV2UD+uG2yJZ1CWWLBRp3ssaHXvZA3w/xEJBmXSIHRsKatm0gtW5sWTR98c5dxLIitJ4S+cl+40oWofUgAfXABkgLEjv3xcuRZzGZXJdBp0M60CNi2zHYbheux6YqvDJKe/67Ab9cWrhfMEuWiaKGOK2k1eI1l9wF016fbbfrgCOU5QgmnDeJLGXOpopK84LWxD0AQd9q+47TuNLDH4Lqw0tqQAIi6Ap1raqQaNuNVX5cROG8akcv/BSSQJdAysGF1RCIR2PUr9cDud4agygKrGx8VioUihaiibOqjY29MAd5gz4PDpjGVbVJEUO5IKOw8m3Xcfob6413l/N+JlonNedFYgdBqAfTt6XX2x885Jz4SIVQLGW1OASTr8251aR+grvjZfh7xBfwcdt5a0gbmihZCbqqKhP0OAcyGRy8byDL6C6yESCyXXTsa1ksK22XbBOGBEsooTXu2kAEntfS/viry8AZs5mZ0kRAZJK0Qq0pF2bZ9gCwau3TBnIZdg9tPM1fMGEQ6i6OhNq9AcAYSKt96P0H2OOWrb1Pph6MD36dbv9QemFCWegOA4QbdMKU/v+xhxIuvQe1494YwFU+I3Ao5shO7KC8KGRGs+Urua9LFg+t+2KH8HdQzM7L8i5di+3fUCu9ezHb3xb/iZx9VykkEb3I5VHA3qM3qF9ATQFe+KnyHxhsplJ40iBaV2GotTf4YQAXtsS3XucBHy3LYVokDENmHWMrqc69VBt7FrpJJJG3rjZ8xw2OSIxOitGQAUPTatOw6EUKI3BArGa5LMGOeKZQHMa2AVISyCoOrZjSnoOh7noLjwnnDXII5Y1jJ6tq0gbbWG9vfACz8JoA9pmMwig34fkYAg31ZbO/c373i0twaO7EYvpft9vvgii1vhTgK2/IuVMolEIjkvrH5Q3UHUvytfexgrluDxx3pUb16jpt06foMEPtjw9RgB+Y4HFIAGjjJWipK/K3Y2KP74nLl+v9j9MdjDkQ2wHMkYKlSLB2rtjj8MukqVUqRuCLBHvq2I9jh1seVd+n/jABH5JyOvX+FiDX21KCf8ApBC9fbBfoBsa9t8O3XfYe/74RWvsa99rwHD7gqdwdiDuCPcHY4AZzkfLMweMNl3BsmHSob2dCpRx17Xv1xYiuG2jP1G2333Pfb2wDUcRXa9gABt6f30wK5pzejIZln0sVhcnuL0muuDdYE815MSZLMpWzQuOg/lNYD5Vgi1Hdgorf+x1xLXJEMyntVbjcHcGwaP2xDkI2qwa337+vth7KOaPf74A5zflQucY6hRIarFglQT9sBMy/Ug7k1sb2r27Y0f4hShBAulWGotTKG3oD/IYdyvKGWmWjGF8oa0oEGh6g7e3TAZzwLLSPIwiFsELflsAEWRqPX6WcFuH8sSPIAULFzsC6jve7E9ca5yvyDkVhjJy6SMwstINR7j6fti0ZPljKxHVHBGjAGiqgV9PTAZ9w7kdFhrUA4PmqNpTv2BAAO1b0Rg9FyjHICsreIFFUdIoE2RsNm2H+mLT+HVypYWSo6/S/p1wiwqmkKi0xrpdbE7emADxcEi8MxeGNNbxgITXT9CO+Bycwjh7tAAgiIEqA2CpfUHTSlADUmr083S7xdFiBFED022/piv5nlDKSSXLCJSq6VMjO9Leqt233Y9b64BjljNxZpZZbBLTMWZtwbA0Kn8qhaWjvtg7Bw4Br33s2Ce/qLvEThHBIYFkEMaxqXLFVHl1X829nBAg6wLNEX174DqWLau4+1/p1x0gFUb36+mGnkIdgOwX9ycSB+b2ND+v+eA8G72ceIs/v02/rjy79cdvHfc+vXAZ5zX8PmZSct59ROqJyo0g72rWOh7dcViXgL5NIjmkEcbSIijxEI12TZqzVDc/X1GNpk6fc4j5rIpIhjkVXUiiGAN7Vf19+uAoOe5WkjkuCNnWTfyGwCe+2y2NJ1HruTi38N5cRIwsp8UkAN4h1Ku3RL6bmsP8O5VTLuXSWYgChGzKUGr6IGNUKsnBaMdMBGyORSJdKWBd0WLV7C+g9sPqP7/sYRf88dA7n7YDxx6sKFxEzfC45VKuGKsQSNbgEg2OjCt99vTASgMOphqNABQvYDqST9ydz98Ox98ArY5BwsnTDa9Rv9tt8A4pwoGGo28xHYdP0w5WAW8cNGNQbv06kft0OO6x5hgOL9MVn4jcSMHDMy4NHRpBru5CD+pxaGxnPxzmK8O0jbxJUDepAsgfrgMe5S5ZTNFzJKIwgG2wLXfQtsKxBMYiZlB1UxFitwDsd8QcvORY7Hr1wU41DYhks6pYw7dANVlb2Her+t4D/9k=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90" name="AutoShape 6" descr="data:image/jpeg;base64,/9j/4AAQSkZJRgABAQAAAQABAAD/2wCEAAkGBhQSERUUExQWFRUUFxgaFhcYFxcXGBgYHBcYFRoXHBoYGyYgGB0jGhgVHy8hIycpLCwtGB4xNTAqNSYrLCkBCQoKBQUFDQUFDSkYEhgpKSkpKSkpKSkpKSkpKSkpKSkpKSkpKSkpKSkpKSkpKSkpKSkpKSkpKSkpKSkpKSkpKf/AABEIALwBDQMBIgACEQEDEQH/xAAcAAABBQEBAQAAAAAAAAAAAAAFAQMEBgcCAAj/xAA/EAACAgAEBAQEBAQEBQQDAAABAgMRAAQSIQUGMUETIlFhBzJxgRRCkaEjUrHwM8HR4RVicpLxJEOCojSD4v/EABQBAQAAAAAAAAAAAAAAAAAAAAD/xAAUEQEAAAAAAAAAAAAAAAAAAAAA/9oADAMBAAIRAxEAPwC7ImH1jx5cPruK9MA20Viv7B6g49HlwDt9um3tfp7YcCYc0YDypjoLj1Y6AwCacKmPVjsYD1YUDHserAdLjrHA/v8ATHeA9jmsLjoYBMeGFrHsB1jxx7HsB4DCHC48cBzj2FrHjgPVj1YXCgYBAuO0GE046A/pgOqwlY6OOcByVx4Y6OEIwDWYU0dJ37YhZXP2dLjS4/Q/TBKsRc9w9ZBvsR0PcYCQq4RkwMyueaNvDl7/ACt0BwUIvAAY+mHlxSovibly0aqrlnOkrXytqC9VsMLsWDvti4ZHPpKLRgeljuCbABHY2rbexwEtThwYbWQatNjVV6bF1616YkLgEUXj1Y6rHsBzhQMev1woOAUjCjHrwoOA9WPY9eFVsB4jCjHtWPasAoOPXj2rCXgFvC4QHC6sAoOEx7Vj14D2EOFvHgcAowuPXj14BcKowmrHcbb4Dpjjk46ZscFsB4jCXjrVjkHAJhRj14UPgI+cyayLpYffuMCRxF8v5HUvXysO4we1Y5eIHqAfqMB8rK0bxoQKdGcmu67uG36VZ2HoMEMnxiaPR4JckIQxtmKiypXaiOt32vY4bysMZSjR8QKdRFkC+328u36YM5HhyF7LgMtMGJoeu9g6iSCOhvb2wFu+GGWZ5mncSI2krpZGo7qTTHpto8u58vXGlrjKuC8dzOZzJcSInhq1a2ABu2YKNNMdIs+m2Ljks3nZU1RPl3W61K4Iuga/w/fAHOJ50QwySncRqWI9h1++H1cEbbj19f7rFO5szmaXJyJMkYSb+FqRwxLNewATY0rHc4c4Tnc/Jl4ngWJkKjQzEWQCRuDRB23++Atox7FaE/FB1iy5+h//ALx2M5xLvBF9iOn/AH4CxY7AxG4bK7RgyqEc3qUdBvt3PUUeuH9dbYDq8KMMrm18Qx35wocj/lJ0g/qD+mHcB3jxwgOPYBcewmG45wXdQD5NNnt5hqrrdgUfvgOpJQCq92uvsLP+X64crEHSGzBNbpGu/oXdjX/an/2xOGAXHDPjvDEr7Nt2H+eAewuErC1gFx7CDHQwHqw4gxxhVwHWEOFxyRgFwmObwoOAWserHhhcB7HrwgGFwHx9l+JOnykj2ux77Hpftiy5TmssgVkRqJIZQobV5fmBF6aUDYjvgHJwsqDrjZTYHTuRYH19scxcCkcWg1ULer/hjtqNVZ9sAbkzWontqPTcaVP5ST29/QAYsHLnOT5KJ41Y/wAQMxJ6Kx8gqu3f9MZ5FnXU0DfajuMW/gnDEzWXOiWM5ov/APjs4ipBdkGRadidJAUiqN2cBq+U4nl84kUEMyP+H05hgqtZ8JGNb3duy3fqfbEHkXm2KPJxQyTwr4KFaJ0t5Xk7E72NJv8A5vrit8v8sZzKlsxJlWdV1RmMThGIdNJZSuq61XvW5B7Yc4Dy8JHSOSLMpKw6nZVYICw1ByK8prvWAvMXOMDTafxMVFena66Bg16vau+JOX5vy7kATxgkH5iV6fXa/a8VxvheCxYO6k9N+9Vfv0wxw/4eNIrFj+ZlOkAC1PWgNr64C6pxaOyfFgN1/wC53GOhxFLsyR/924rejt6XiuQchAADUdvp9R29cD81FFDIyOJLQnoqsDsr31v5XU1gDccwGbMoIuVmjIBvZWKINvt+uLK81GiVB9CwB/SsVHlHMwmehqtvFKBl0gXISp/6qBH3OLNxfJLIU3AbcDpZG22/1usBITMA91/7hjozD1H6jAccFP8Aa/7YfThZH/j/AGwE85i9lI67mwa/364D5nJa9LLQJndmJahSoyKWog35Eo9d/esQI1jy0+ZsD5INiBSFmmcgbChvf3xXIOKSSTRywwsFQyNmH0lh4d2C9k1sCQNtqOAuy59QRoemeRQ9kP8AKQrW3stCibFjbBtJQemKlEB+GymoKHbxJjXq4s2Bsb1qL9sezWaYE0a+mAt2offDU3ynFah4rpGp2P6EnYb7KCcEzxjxYHeEqzNGxiN2jNvp3HUXWAL4UnGdck/E5p5TBm0Cy0xVlFbruUZexq6I9MXUcaSro9QP174AgDhQcNw5hWFqdsRZOKoCe9dK74CdjsYEz8ZoChvv/fvh0cYFXXQG/rV1++AJasNZjMqg8xq9sV2LjjmbUKANAjcihgPxPiJZ+rEajVk+v7dsAck5kQTKd6I0NYrTbdffvgn/AMZi8NpA1qo3I69a6fUjGbSy31O4/oNuuGpc2RQB29j+3vgNWyecWRQyGwcMZ/jCRWG+bsPr036YzGPiDAgK5AF9GI9u2O5JywG96dgNrq73/fAXjJcztJMqBQASQd+m5rcew/fFjAxnXLMJeZAvTq3Xsb7Y0jAfK8nEcvL4rvE0UkjIFEbDSkemnpZDbuxAqz0Y79LbyHHFhDKFDg3Tboehq1shiGrrv133wHysmh1Z1EimtSmzYPuNwaH1GEJosFBrc18219zX0326YAqjxt1GpwQaq9qNrsAdj77/AHxNXgXjhRCjSF9gFSypsij3B2JFmjvXTAGKA6hV3Y6Xd+x7HGy8ifFGNmiy2YDjMs4iMiqpSRtWlS1EEHpZr1Pc4Cr8M4HxOCDxMhmmkQlg2X1U4olSDDJaN0/LZwd5SOdzMiZzMpSZRZQgFRM87KY/D0uRUi79h1xaviFx9spliY6EkzFENAaQN5H279BfqwPbGZcvN4M3iSSlYZW8gLMbYKGLbGrVWolt7PfAatxLiZWB3qFJVAIXNShENkCtRYddwD6jFFyvxRaF2VsrGwaRiTFIy96Ok0wYWDv3wQ4rzJlpIZBIs7gjcrC9CgaIZlABA3vtWKvw7kbNs2lopBrYBHbQFUdSZNDHQAvms9a26jAX7IfE3K6meR2iDLGAsm5seJYBW9qZd/2wOn4vk81I7Nm4leQKNNOVsKq7EGtwq/pil8T5ZY5ZpgVljjatcThjV6dVHar07dfMMAc1wfw9p1kRmK6QFBVoyPMwYnZh5fLXc2RVYDZstwYIFzUbiQL5aUMDZfSdjfynf7Ya5k465zEKvqTTMVI6LTakBB776TfbDXKXETBk/AeVXkVRpCgHQH2RDSgEjS5PWq3O+HOP8vEZIzElpjIhUk2FAfV++km/fbAHZ+NMqK1agdidRG/rWEy3MPQFfuGPX7jAOKbxVVtgCLA/lvesT5ct4UukbgEV77A4AJzhlzPO8dSMZjD4QANkiMqRsCKVkJN0Ke8UbPLxDIO8XjywqbfSkirtSqCyq3XSQO91ttjVcxIxcaASwU6VH8zEKv6BXOM/5o4XJPnY0khCSzC2llJe9O38MB6al6j1rAWXJ8emgykMvEJLoFWYKGIDMwjB8Pqf4Rsgdx3GHn5mhlXVES/m0AaWU6vJ5aYbmnB2xSOaeWczllijGYaeCc1UlqFkTzKu7ELdsQQRe4IxxwPUqMCQHRyyINyGZFVqOxtlQADtpOxvAWvmjOTRSxrBG0jeGxqPxC4t1UHyGqvSDYPWtsCI+YzkU0mLMSRg6hItKgdhrZVK7EAkiifykbYsOcy2nKeIXqXyELVHRrR9NEBhugN7DFa4rxOVkAikVPBikYk9wjEab7nYVeATL8S8XikXh5cFmCMzN5GDFdcjEC9hZ2vqK740MKfT1+uM+5E47lEDzzzhc04IYMrAFNQICHZbNAmz2xYD8SMsCbnjUAtSmKVj7WQKP9N8Baos8yAgdCd/0rEczV0xUU+ISSOscOXmlt1UMPL19EK377nFuIC2NN122u62Fk1gPISxtu/97Yb/ABFA1uCdjZ+mI8HNCM/geBKJovMwbwh5WI7699iMTIMuvhJZolRd7717e+AgayDhiXLd/brggsG+4u9jhuVKwAbOQ03+3viIMuw2BonevUHp/nheaeYmyjQuYfEiL/xWN6QtgEbfmKk0Ttt3wGbnn8NmJIpspHM0cjKlOyq/ZWbrqBUhgOm4OANCNTZNivb37/ph4w/p6jELhOazOaJmbKpBD8qtGW0FgdwAzHUAPzCgD+mDX4WtIYhNW4LAgXXy3VXgLTyhkRHEZKtnO1fyjoMHVnc/kI+tDFUyXMbRARo8cqr0I/pti2ZORmUFhufTAfHaSbjeqwd4DxSGJZFk1XJakrGjnQdJq2PcqPp98HOYfhJmMvEJIz4tAalA3H/T/N9Kv64oZGAsvHOHRq6iKYSIyq9oKIU9it7NsdsN8pTrHnUd5QixapFYsEtlUsgDBXpia7HfAKIWcWzNwxZmBCkKRNHGBrUnzhTouTegQoskKLruTgG+O855jiE4stoUERx/PQNDfSo1OxAtqFn0oYM5fKrA2tyFTK0ZA1SaJmFFEvdiNySOhAHbBD4bcFMeTfMhgjTMVSTSHZVQ1spIAJY9/QbYg8S4pJNlJy8assLhZHSgzM+Y8QMRe3nXyggimO56AGpvia8mY1FCFCsqb6yC1guVN6vL5dN1ucaTlYMm+UiYSqcv4SqzM3h6qWrd2IIYVVDsa6HGP8QlhaIRxxyxyllBDNaKRQUraa7PcdPTAni0ilkQSSOFRQdZGlXum0Dsv79bwGxcO41w9BJlsrNHp3OkAlST6M1EntteBvMkTMLbZVBKHeRFYitekUwNd6OMy/BLpBUlWB8xJBFHpVCwdj19Rg5wPPzWIdRa6A36XsDZuhv9sBqPAcnE2XVYAk0gOpp4ZQJEr87xSnUV/wCVbGGJuYJJ9eUaI/wYpHMjeXXRqMhQNhpLX6msUbhnCpUfWupHVzpDAhBqpWbVe5JCih79emNDzNR+LKHQsYihYEUK1uAB28x6fTARcpmFhDRBHcIWsxoGVfMwG4NnyBMEIeKQzLrMzINlKEEHUB8tsKHQ+tWMZDx/K5YZrMGG41DAotsh3VbK6vMRr1ED0r2xM4TxDOx6VgMkySEApKDJGzXQ2J8m9jUGHQmxgLXzLx9MtKA6zaH+RopIgGCgXeuyKLHqo67YBZnnmESLKPEYoGCAlGI1UG8xRR0A6DHfNnK+akVGSEFY1tgH3DfmCB6Z02FE2SQaJAGKLxThkkSo0isok3XUCCR3Isb9unrgLlP8VDIugwqyN1WQlgaIIsVXUD9MM5jj2XzAKyweHqq2ichgbvVTbE36/rijI436+39/ri9R8sLlsumYkPjSs0fhQKtA6rYFyTZUhTsKv1wDOa5V8PyuoYmmDhTbKb0kE/KGo7EWDYw3/wAJlmBjRA72wRAV/moabPob/U4PEUgzOdXxo5tRpB/huG1qiE7Mulgw0EBrO7EEYYBy0GqXMQS6s1K/VY7VQxKeGA2sEhozqobqaO2Ab4LylPIgSSFBHE5tZGYNKy2CqsL0Ldi1FHv64lcY5QMjrNFl/wAMhDquXAMhHgrqslbVy4KWSRV98ToHkjWAsSZrBkVjWv5i4LV5m8zb9iTvWCWZ4kxmjUoAsaSNbHyssnhblRuW/haa6Xe9YCP+Ljy2bjzbicLLGw1vYa1UUhUAeWhSqQNtz0we5dzomBkIY+OXdbNFQrMtGzRutXQHfFVn4iJYpLlB8NjSsVul21ltgdi24Hce+E4dzblIA0UhXMDSAfElliKkhdUa6UeJkD2R5hvgLhE0cOW/EFR+JKB/Db5vm6lL1Aadyx6bYazvMRysSSZqCUpupl8L+GnlQLqAIYW170bIPrircU40skhmjQ+IypHrWSOQMpRrUaPn8rAEnewNrx1xXKcVbLoJXcxTFNQHnK04I1ABtNAA1R+mxwFih5qhkrw1ebVurwMFGrqVIf8Aw9rO5HT6Y74px1IZSrRr4K6bkEutmLULVT8wBO/7YzTJ8lZiTQYUfxGXVdaPqAW0jZep6EsAMEM5ydncknjOulflZ9YbqaFi7r6YAxzBzWwiCQRKXd2iYydEYANWg7NYJI1bbdMRsxytBmEidH15n8MlqzLok8MGBvKVseWOtiOnUHFfyfHHUiWVo3VXQkMrUzRNaBmALLaliTvqFD2wc4z8SxmUVW0WrKU8LLiPwiDsUkacvV7EFKIJ29AtmW5iTh6RRkGJJA4jpHEQKBTWliWBZTqJvcg7k74MZTnqHMoqs0O6nxU1a1IIoUGHT2OMy43zC1wPJEGKOjKJHLxOu9ak2IBaz3+UDod5nN3K8E8cc/D1cvJCJGhiJIVi1NQbcbeIAq72vTAaa/FIHUCo2Hp5QVHqv7bYlpzEvSunv++ML4RkooUU5lM14jsdAVkjTSApos6lg3muqFAj1wcn47pPkQxeo8Qv026nAMckfFgkmDPkyCQgLN5bQHanAAsXR1Dce+1QfiNyiIMwiRxE+KxYSA0GFAMG6gMG811+Y4qvE+Asmb8GFWfWR4QqyQ3QfY2L9sbqeWMw+RgjlmX8TGhBkI1KCVKgbfNp8ovvpvAZVn/hjOEiKBIjKAAsmZjuRm3UJYUixezdPXfDKGUJm4c0jLPEgsEBTSjQV9xQXcdavHOc5fzX4qWGWbTNGEAZ3JVwSoWpD8o0+YX6VV9Nb5H4NBkE0ubnlP8AEmbqxNExWb8m21ne79sBh+X5nlRVSNiqIoGg6WVm3LGgB8xJ361sScG+DZdZ4cyvhkgKBGY1BYMblHUjputXVWOwwD514IMnn54FJKo9oT1KMA6/sw/TFh+H2aCZeZj8wkQjftpKtt32avvgBfAeBXKv4hnjo+VSjnVt5qKirUAncjYbXi9xvlJh4OZhjsOpMqhA8nl2kLqlNa77bGj16k9JnIwSsaq0iDzd6ULYP1o/vjPOauJpl50WM601B/lICksdaC/mF0fbcYCxZnkZTmcxEHVgIYHhZa+dtemxRGkhDf2+mDnL3DsnlfDjpmzbMi08bKFlKhtJ2oBQ13ZvYi9sUrg/EtOZ8QOWSXYWWtF0keDfQAagw9AmCXxSlIky01eC3mjMm2t9Gko/lY0KJruL+mAvXFuHPKvixhfxUWzDcmQKL8hBAZwpPXbzHYGsVk8R0KH1rIpAojyUAa6/lY7AnY0BYsXgnyhxsyImZnzkUhVXRFVTGQylQ7u5+eQIqmu4P3xTeYuItmX1J5FmlLgkbKtlowdtvynoRbd+mAKcZ4dDmTC7pbdB4f8AJ9uovez0wMyvC44H0xW7bsrkAUN42OrYBdq9T2w1lc84QBn8MkUXIoFSxJKldmNXuNqFeuHpg5hPmemFWFuh8qoNNDpW+5q9upwFv4nIzZKCbKt53gVYzQYB0fRIxB2vfvvscZbzZynn47mzAaZR1k16xR3+qj2oY1PhRKcNlQKS2WTxolHWgCjqK6jYn/54n5HiaTLoYD3B/TpgPniCGyNqBIxZ+FcJnmdWy7BxEis4k8ihg+y+Zqai2oWQP0xoHE+FZd2OqIKqxHQVoVbsLahsdR6e2AqcIT8PmpYDIHQsnh2KLIVPXvuG6+vtgIEsJkiZmeGw7MyIzK4bYl1hZjGQTR9TRbSTVy24eromZJfUkIKDV+ZYipDJuQdgdqvAmPNky+EoDSNZBZapkVwFMYBs0SASBdDbuSHD+XPxenU8eXLVvKQjG/5UIBN37DbAEOVONGfSmhUCjzM5JkNjqu1IKI2rfff1C8S4wW4gAyyERu4CApYqhpDqBce2rfpdYu+TbhmTIjLGSYDS3imSUqoavlUEINW4G3W8ccwcS4ZGFkRPxMrLaiNwBW41OzEiNbutVtd0D1wHC/h2JgpYJGXXojQFxvuxkIIY7EURp9sVzj3LK/iBmMzMDFM4ExRSjbWooKrCtAsncjS3Wxit5/isjOXSFYbXT5ZXJqz1LPuTZ7fbBOTmcy5QQSJbKrUGpgSdI1Id/MFBO+/peAtEeTSEK6sm0KupvWS3hXMUbSFc2SaC6hQ0ihg5yhxvxkddfmBRoyCS6hlBAYn81htv8sUUcMmabwUeongCly3hwg6CmtwL1aS3pq+gGC3JzFA0aTQylG1gReYlejlro1QFHSa9RYwF4jzXgQnzamoGr0jSGGoLfTZifUk2cSOasg0sCqpDKoY6XFk77aSflOxo9vpiFE0s8LwqIVLrIpuQyNpqlNAWHG/Xaz7bjPiNmNfDIpoValZS5Rr0iipBI7a7BO24wGf84kEq2hlUWptNOprCkBhYB8mr/wCZ9cJypqnCRjLiVUa2ob9KFMGUju1X13qhixco8cfwo0mlLBjJUdk0oXVp22UCgADvu3rglkUy+WLsq+GC28oLUQSD5h0JUEVY2v64Ci85I0eZjSZGElBpHYC222CmqIBB+/XpQOckcQizGcigWPwkfWp3LuxCs4ZzsLta8gUVtvjjnQGbKJKwAeGUWQbGmQEGzXTWEO/Y9B3ifC3J1xiMKwdIvGYuhOlgqMupdQsqS4rbexgLF8SMnKI0DAVl3DsurVIFf+GJBJeqWJtITzeZSKYnykweaMnlYMx5nkRZYopUCKjAhlrVqdu+kDbuD64L/HAmNstKjaTJHPA3TdLR6o9b1H7gegxnHNnF/GTKDcNDl/DY7eapZGWu9BWUYC8ctcX8EuXUVJSa68ykbgX2Ukn71jQcrzXE62Ot1R6k/wCmKPwrg5NQSRl0ZGVx0sV84PbzUQcWHgfKghK6QTvsWZielUbPp+tYCr5rNeJmZ3kFNZVqPlRFBSiF3bSoJ6Yo2d54kV3WIloQSsOskkRAlVU+u24vcWcHPiFxD8NxDOJ5y0ioFF0nmiUF+l316Yzt12/v+uAd4lxJ55WllbU7dT9AAP2Axa+SczpjddJZpRJo9PECAjf6atvpim6cbfyZ8OomyeXYtLDmAvjGRCbUsToGhgVPk9u/XADeDzgxIzi5pNXcKwamUqbq6AOx9uuK7zxwn/0yznUzmdlLEVSlb0kDZaIG3v74uvGPhkZX8WHNs7G9RZI6Zv8A9YFGybBGAHPnK2by3Dg0s2pPGQOgACjykK3qTa9Se4wFR5W420UgG1EggtdKwum6jYWbqrBPtgrzzzHNmmUSNGPCLAQElipFatyosNRIs2VA+9J10bGCWdzzZlwzkXpVPTZRWAsPEOCjJuBMLSYO6KhJdLICqbNChtq6GjuRi08PTS0Wl2ACgWhBGk1s3mHl8q7e59Bit875uOWRGj3CQqpFM1UQKL9D0Pt36tg/Dy3mIFSSSWFlY6VZvEkZFCa1ohho7+Udx3usBxxSNFNUzEkedlTSd61LdkN0XUCB0u6FSpsrcKE0q60AJ70wYL036Cwdt8QOcOMNBDHcZUvIjLJaOp0MHIIK9b0noQcR8txJc8Z2YaqjURuFSLdTrtlTShYEaQdPS76YCz8F48YM/l4pY2EcjPEznzKfGHlBbQoA8RE2PYnE1XmSZ4ZtGmElVZRTSL+UtZpfKVOkdwT7YE5WOLP5bwCfDkQAxMfKyyLfUaAAqsKLAVvsfSdx/jpkMOYDKTJEFzMdqRHMgpjsCWVrFHoQux3wHs/lzoZkYMdJULICVIDahqpruxV33HWsA+WOKDMSZqMAp4xc0aFFkAbcbfMzn7YYm5h0s5U2pVvluQKTWliq9AKPvu2BPKmdaLiTK+nUZGBqq66SUPWj12OAE8N5qzkUwV8xMTE1eG0jlCVNFWGrcHcH64tfH51ilhljk1x5gF41Z9UsMhKpR1ebSCaBPXqNxgt8RPhvFJlZc7BazRamlS7VwD52F/KwB1eho4xqCQqb/s98BsPC8ppjmLRwvGI4WLWPEUMdDhqBJ8wY0QCPfAvgGSAhiLDrGCCOtMqH16e+AeT5phitpsq0rPoZiJWQPpHl1LRU7dx19MWjhvHPxUYl0iIG1CKLCgbAA6bI2/8AGAbmyNja+3YdjiJnOCrIgD9R0IAB/YDV2wXEnbV9qf232xwb9R+j4BeRMwzRJlFAkIbUySHQrES0oLUb6kqOpKEYgc65fMfjssDAkLopl8SN2IMVanJYKtBQCDXexe+BH45VhzbaWAMwVTqIDHxWmUN38pFije5wP4jzfLLG0WmOMSABygcySKNwrSSO76B/ICB7YDWuQeMLmMrJJ48gkVqosdaCzpYlruwPU1364k5/juXXVlMywAlYBN0AcHVeoDooZRZIAJI9TjMfh1w+Y50CJW1Iupl+ZSm1g9qN1v0ONA5z5fSdZ3dFDwhNBINopAIFjYCxJ+nvgM9pIs2xyzKyQODYXyuTqVxQJHyFj5eoHqBg3JmCwaRkBRwFIFsgYD+YX5WXTXe8NcrcDjZZodemVZb6P5dhoBIG1UpDAjfEziUObjka/AEg0vJHC7BALA1+ajbEbgf+Q64Dwd5xKnn8OQvG4JDRqCB5EUOCjAgNqKt298ZnwrPTwyExO8bgabU79RYPtY6Y0DlDja5TOS+IwWKRqJNgBrHU9AAC36DFDmgMcjI677m+l7m69ReAsORy+a4xnIYZ8wWYBqdq8iqupqCrudum1nuMEeaeCwZWT8M0KO0JNSSPMrOjhWVv4bBR+YUBtp3JJwO+FfirnVeJVdo0e9ZIHmIiG4O27bY7+KPGPxWesKB4MaxFlNhypYs3QbamKj/pwG28NiAjUiySASTYJ2vezf2xVeM/EnL5VzGZEcr5WA8RmVgSCPKhGx23OCWSymjLRDXMr6FAIpmsKB+bUoP3xiXNGdWXNzEBgCzWGA1aujFqA3LW31OAl/EfmyDPTRywiQOilGZ1Vda9VNAmqthv2I9MVTMEaV2N13qsRzjst5fpgO4+n2xtPDuepBlcu5H8RxGq71elRHbE9jsfbfGIrjV+FAfgoUkA1JEpo7nzjUn08rA4DTZYHKeWIW24plHmJuix7g2LxX/iRw5/+EZkzuHZSjLpXZP4qAKCdyNzbHf6A4e5a5xKQKsqM7+MIlZdABLguNRdgAdmHvXbBH4jIzcJzexB8IEqasAOjHoSNqvY4D5nVLBPpX9axM4XTOqkdfL6bt5R/XHWRyoaKYnalUg331WF9yQD+mG4Mub26g779tq/z/XAaAfhjMyQtHmY8xIfnishlUEahbE9KIo6fa8aVx/hPjZWVFXQ1akFKSrJ5wvoQSum+m+M25Hz0z5uXwTU8wd3cEFDuDurChR++527YuvFIOIGORXEMupWAKagwLKwuhpsgkVWAzXnLNa4IhXmLg2fLRprCj8w6b7VQ69ggkfLxRk1U3ifYI/hg0DRNh+o/wBcEZOFNPNBYdkCK0pAPlRaVm1env6nD/MHCo2OjLhpTEx84cGORTZOkaRR1dQCR81YCuDjUi6wG+cBSbPQAAk772B3xYeVJS6g6gTHRIolwB/hkBidfm7ALXUntjvmnl5YTEHkgZ3SwFcAEAbgt0DqWAomiAMDOUYnjz8SjYtsSGUgqVvcix098BovDSjvRQI6kgfLYtQRuPVSAR026YHc55JI/wAPmFWjEwVwoH+HdeleVqof8xwSyeXVM88R/wDdhjlS+5UsjVZ3NFTXtgfxTPRtJNqZmWPSqiNC9AkrNr20ldOlTZ/OO9YDT+Dss+XeM7iSMgj2kQp07d/bHy3ICNiKrbpRvvf9Mbp8F4SDK22kLEq7Lqa2ZtRIAJAAoat6Y4zHmvhLK0k7UiyOyqGNM+mRgWUbkilU6jQO9EkVgBnCeAS5lHMQ1eEpdhdEqBZ0j8xAB2xYOUOIKsWlnRNO1Ma97+Yev7Yi8oD8K65mVqjZXBjXSXZdPWi3lF9z6Yi5fiWVXxNalzYCMEPmXcayC66WqrFEE/uFz/4hDVeLH/3rt+rXiO+fi3PiJQvo0fYXQFknocBIMmZYTJDFfoZfw0akDc0GcM21VV74HZnPCNgfw6WRatYcgj81KSNutHAGuGcJGY8ZHk8ES5iIIzglVd0kKq5X5bBAutiAD7BczwNxmsygRqy5kLEA7KjhCd+wJGDGS4GrwapM0MuGJlUspcyDSANlawTqY2R37ULL5rOxzHM5orMU0QRyEkqhfxIwzSmNq0SKKZTZHUYCw/DyYHNJIqbs0omcWF0yKvhIB0+ZGbpe+LNzVAxeYBkIIjYI5Va8g6A1r6P1uicCeHl4szDBBlfDyrSJrlAb/wBvxAmxJKW2oXZv74vskCsxDKG2A8wBHfYX++AwSHOTwZx5CyapSNTOXCqdgNRXp+U2Loe14vHHeLIsKSP8lsrsos62AVdvzamHUHt9MGeY+Tsu2qZ2SKGFGZlCmiFGrc6q7enpirchxSZqOGDMKZYmGp7LWhUEpsVFHpQX03wFO5ly+vSorVJNtQu9KEk1+m3viHzhxOLxIVi8zorGZq2LSHXpF9kH9caPHyR/6oM0q1ltbKYWV5FarGtGFjb0B7YpvBOERzZbiee2Iiy6pGHWyGdFVmvYBxut1+Y4Bz4YcVjhjzTysYw3hqzDYhfOxAPVSSV3XcVgDzPm8j4o/CiULXm1SF7PtqFj7k4iZ3ORJkI4dAMskryM/QqgqNVr3KufpWAYi9TV4D6uiII2PTYkHp/ocfOvNOfRs1m5oy1NKdJbZj2Lbep1friTFxJ8o8T5Zih6E386kGwwHzfffALPKrShF+Xa9ve8ALU747kB3NUDv+uEmrU1dLNfS8GuB8Cmzr+DEFZwpbzMFGlaHU+5A++ABpjReBt/DjRdxS6tvzDr+9/YDGe+EQd9qNH2OLxy2+6ltqNWNrPQEbYAwvG/w2eyyyDVDr1stAi5FaISAHqV1A17HGzZ7JCSGSP5tcbrXraFQPa7xhnNSN+JyhFbPGuo3pJ8S972xuCKJ4r1ag10V8uqrGoegsH7YD5l5f4d4pIdxGmpVYkWbIbYDqTt26WLwXynLEzs8UcTaTqdHeNkZo9l1eberqhXUmsWDkzjKZGExSZeRndy7EkUW2CrTLvWnqO7YtEvF481JGjJm4WBFmEq+pWAbQ7AWoF3029sBD5e4txBUjVcoGhA0qVjKWoNdS47g9R1we4jzc8KsXyWYXTtZ0sgJ6HUpI610xY8tlESMLGfKigCyWNDbdibOFKb/XbrX+eAyHl7izxZdWVI555TIhhOrUUdterSgBosp79MJwXhubjneSHh+m0KhGdkRbItkMrWD7b4vWV5Eiizn4mN3XZh4QooNS6TRPmG5J/bDvEIeIO58I5aFBdFi8rN7nygL9KwGVce5NOXMEcqrqZXLaGDL8wFgBFK0TXmLdNjiqcX4V4MuhSWsAjajuLr37dMXDmHMZuPOhs9s2kIrHR4bR2SQpUUd2Ddj64dyOWfO5hUylfiIgHSUvpSNVYfLQNsS4ux/TADeXeWvHgUyE3rtN78pFUxvYd6GDWQykckPE8uDQRS6fkFxiNgPTcROK98R+AZsxobBsCjYrcbah3o70QP9cTMxyw0Wcg8Q64M2FleNV0MxFnwWINkkMxFnzUQKOAuPw6ywg1i9njgP3p7/wDqVxmnH+f0md0fJxSKsjkFpcxZJY+c6ZQNVUL7CgKAxbpuPIjZh4LWFQNNggqI4VTSL3PmFWd98ZCYDV9d9/r1/wAxgCEnGotYcZSIDumuYqfuZNQv2bHa8agticjAbqh4mZoetVLe/Xc4GxRHqOvY/wC2O/wLmvKfsps4A/FzagQxjKxCM/Mgkn0t0qyZNW1Da6xO4XxLIvtLklB/mR5mG/8AyPMDv/1jFZ4cJY31R6lZO4W6vYgiqIIvY4kjLSE34ZbeyfD8o+wXT64DVeGZXIzFBITGSLQxLpFCo9JEpkYGlGwJU1e53wF4Px/MDic2VjkhRTPoLDLwqzxiTZjoQaiBpbtW5FYE5fh2el8MwQzFSLQoulO90a3PriRwvJZjL5xpZo1WWRdKNmdaU3Qyq2wtQvQsLvbAaFwMyD8OzyWJNL6TuRUbIX1dwdK3e9hT1vBSTjGZkzJijMcUZI0u8cpLrSltPk8MmyQPMflN1ioZDiLSSRwxtdARoSw9PNpJA2uzfSzQFAYucv8AxAIwjWGNVVQiajI5ra9TBVB+uA98RZdPC86bq4SO35mRf3usZ/8AD/MaoCjyMoKtRP8AJuARqFEWCNiPlxxz5zBnBkZYJ0Yamj1Fo2Q7MrXfSvKOhrAOTNzZnI5dMpErtFGYn8M3L85kB0g2NWp/XAVGacidmR23Y0w2J36/2cE15jfwXhJ2lovp8us7WWA2a6F7dsDszy5mxuctOB2/hOOm3piBJlZU3ZHX6qw/qMBzKh1WdwOnp7Yjk4lRcQYdQG+oxMyU0BB8SLfaqJwD65vxpF60Py7+VV2UD+uG2yJZ1CWWLBRp3ssaHXvZA3w/xEJBmXSIHRsKatm0gtW5sWTR98c5dxLIitJ4S+cl+40oWofUgAfXABkgLEjv3xcuRZzGZXJdBp0M60CNi2zHYbheux6YqvDJKe/67Ab9cWrhfMEuWiaKGOK2k1eI1l9wF016fbbfrgCOU5QgmnDeJLGXOpopK84LWxD0AQd9q+47TuNLDH4Lqw0tqQAIi6Ap1raqQaNuNVX5cROG8akcv/BSSQJdAysGF1RCIR2PUr9cDud4agygKrGx8VioUihaiibOqjY29MAd5gz4PDpjGVbVJEUO5IKOw8m3Xcfob6413l/N+JlonNedFYgdBqAfTt6XX2x885Jz4SIVQLGW1OASTr8251aR+grvjZfh7xBfwcdt5a0gbmihZCbqqKhP0OAcyGRy8byDL6C6yESCyXXTsa1ksK22XbBOGBEsooTXu2kAEntfS/viry8AZs5mZ0kRAZJK0Qq0pF2bZ9gCwau3TBnIZdg9tPM1fMGEQ6i6OhNq9AcAYSKt96P0H2OOWrb1Pph6MD36dbv9QemFCWegOA4QbdMKU/v+xhxIuvQe1494YwFU+I3Ao5shO7KC8KGRGs+Urua9LFg+t+2KH8HdQzM7L8i5di+3fUCu9ezHb3xb/iZx9VykkEb3I5VHA3qM3qF9ATQFe+KnyHxhsplJ40iBaV2GotTf4YQAXtsS3XucBHy3LYVokDENmHWMrqc69VBt7FrpJJJG3rjZ8xw2OSIxOitGQAUPTatOw6EUKI3BArGa5LMGOeKZQHMa2AVISyCoOrZjSnoOh7noLjwnnDXII5Y1jJ6tq0gbbWG9vfACz8JoA9pmMwig34fkYAg31ZbO/c373i0twaO7EYvpft9vvgii1vhTgK2/IuVMolEIjkvrH5Q3UHUvytfexgrluDxx3pUb16jpt06foMEPtjw9RgB+Y4HFIAGjjJWipK/K3Y2KP74nLl+v9j9MdjDkQ2wHMkYKlSLB2rtjj8MukqVUqRuCLBHvq2I9jh1seVd+n/jABH5JyOvX+FiDX21KCf8ApBC9fbBfoBsa9t8O3XfYe/74RWvsa99rwHD7gqdwdiDuCPcHY4AZzkfLMweMNl3BsmHSob2dCpRx17Xv1xYiuG2jP1G2333Pfb2wDUcRXa9gABt6f30wK5pzejIZln0sVhcnuL0muuDdYE815MSZLMpWzQuOg/lNYD5Vgi1Hdgorf+x1xLXJEMyntVbjcHcGwaP2xDkI2qwa337+vth7KOaPf74A5zflQucY6hRIarFglQT9sBMy/Ug7k1sb2r27Y0f4hShBAulWGotTKG3oD/IYdyvKGWmWjGF8oa0oEGh6g7e3TAZzwLLSPIwiFsELflsAEWRqPX6WcFuH8sSPIAULFzsC6jve7E9ca5yvyDkVhjJy6SMwstINR7j6fti0ZPljKxHVHBGjAGiqgV9PTAZ9w7kdFhrUA4PmqNpTv2BAAO1b0Rg9FyjHICsreIFFUdIoE2RsNm2H+mLT+HVypYWSo6/S/p1wiwqmkKi0xrpdbE7emADxcEi8MxeGNNbxgITXT9CO+Bycwjh7tAAgiIEqA2CpfUHTSlADUmr083S7xdFiBFED022/piv5nlDKSSXLCJSq6VMjO9Leqt233Y9b64BjljNxZpZZbBLTMWZtwbA0Kn8qhaWjvtg7Bw4Br33s2Ce/qLvEThHBIYFkEMaxqXLFVHl1X829nBAg6wLNEX174DqWLau4+1/p1x0gFUb36+mGnkIdgOwX9ycSB+b2ND+v+eA8G72ceIs/v02/rjy79cdvHfc+vXAZ5zX8PmZSct59ROqJyo0g72rWOh7dcViXgL5NIjmkEcbSIijxEI12TZqzVDc/X1GNpk6fc4j5rIpIhjkVXUiiGAN7Vf19+uAoOe5WkjkuCNnWTfyGwCe+2y2NJ1HruTi38N5cRIwsp8UkAN4h1Ku3RL6bmsP8O5VTLuXSWYgChGzKUGr6IGNUKsnBaMdMBGyORSJdKWBd0WLV7C+g9sPqP7/sYRf88dA7n7YDxx6sKFxEzfC45VKuGKsQSNbgEg2OjCt99vTASgMOphqNABQvYDqST9ydz98Ox98ArY5BwsnTDa9Rv9tt8A4pwoGGo28xHYdP0w5WAW8cNGNQbv06kft0OO6x5hgOL9MVn4jcSMHDMy4NHRpBru5CD+pxaGxnPxzmK8O0jbxJUDepAsgfrgMe5S5ZTNFzJKIwgG2wLXfQtsKxBMYiZlB1UxFitwDsd8QcvORY7Hr1wU41DYhks6pYw7dANVlb2Her+t4D/9k=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19872" y="1484784"/>
            <a:ext cx="2808312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Gobernadores Revolucionarios</a:t>
            </a:r>
            <a:endParaRPr lang="es-MX" dirty="0"/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3563888" y="2348880"/>
            <a:ext cx="72008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5364088" y="2348880"/>
            <a:ext cx="79208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1763688" y="3645024"/>
            <a:ext cx="2160240" cy="15841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Educación Popular</a:t>
            </a:r>
            <a:endParaRPr lang="es-MX" dirty="0"/>
          </a:p>
        </p:txBody>
      </p:sp>
      <p:sp>
        <p:nvSpPr>
          <p:cNvPr id="15" name="14 Elipse"/>
          <p:cNvSpPr/>
          <p:nvPr/>
        </p:nvSpPr>
        <p:spPr>
          <a:xfrm>
            <a:off x="5076056" y="3645024"/>
            <a:ext cx="2592288" cy="2160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Creación de escuelas y ampliación del números de profesores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820472" cy="42134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Los debates de mayor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importancia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 en el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Constituyente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 de Querétaro:</a:t>
            </a:r>
          </a:p>
          <a:p>
            <a:pPr>
              <a:buNone/>
            </a:pPr>
            <a:endParaRPr lang="en-US" sz="4000" dirty="0" smtClean="0">
              <a:latin typeface="Gather BRK" pitchFamily="2" charset="0"/>
            </a:endParaRPr>
          </a:p>
          <a:p>
            <a:pPr lvl="1"/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Gather BRK" pitchFamily="2" charset="0"/>
              </a:rPr>
              <a:t>Educación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Gather BRK" pitchFamily="2" charset="0"/>
            </a:endParaRPr>
          </a:p>
          <a:p>
            <a:pPr lvl="1"/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Gather BRK" pitchFamily="2" charset="0"/>
              </a:rPr>
              <a:t>Laborales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Gather BRK" pitchFamily="2" charset="0"/>
            </a:endParaRPr>
          </a:p>
          <a:p>
            <a:pPr lvl="1"/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Gather BRK" pitchFamily="2" charset="0"/>
              </a:rPr>
              <a:t>Religión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Gather BRK" pitchFamily="2" charset="0"/>
            </a:endParaRPr>
          </a:p>
          <a:p>
            <a:pPr lvl="1"/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Gather BRK" pitchFamily="2" charset="0"/>
              </a:rPr>
              <a:t>Agrarias</a:t>
            </a:r>
            <a:endParaRPr lang="es-MX" sz="4000" dirty="0">
              <a:solidFill>
                <a:schemeClr val="accent5">
                  <a:lumMod val="50000"/>
                </a:schemeClr>
              </a:solidFill>
              <a:latin typeface="Gather BRK" pitchFamily="2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908720"/>
            <a:ext cx="6419945" cy="12192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Educación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 popular  y la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constitución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 de 1917</a:t>
            </a:r>
            <a:endParaRPr lang="es-MX" sz="4800" dirty="0">
              <a:solidFill>
                <a:schemeClr val="accent6">
                  <a:lumMod val="50000"/>
                </a:schemeClr>
              </a:solidFill>
              <a:latin typeface="Gather Gapped BRK" pitchFamily="2" charset="0"/>
            </a:endParaRPr>
          </a:p>
        </p:txBody>
      </p:sp>
      <p:pic>
        <p:nvPicPr>
          <p:cNvPr id="4" name="3 Imagen" descr="Constitución de 1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276872"/>
            <a:ext cx="2820144" cy="4142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El congreso Constituyente  de 1917</a:t>
            </a:r>
          </a:p>
          <a:p>
            <a:pPr algn="ctr">
              <a:buNone/>
            </a:pPr>
            <a:endParaRPr lang="es-MX" sz="4000" dirty="0" smtClean="0">
              <a:solidFill>
                <a:schemeClr val="accent6">
                  <a:lumMod val="50000"/>
                </a:schemeClr>
              </a:solidFill>
              <a:latin typeface="Gather BRK" pitchFamily="2" charset="0"/>
            </a:endParaRPr>
          </a:p>
          <a:p>
            <a:pPr algn="ctr">
              <a:buNone/>
            </a:pPr>
            <a:r>
              <a:rPr lang="es-MX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Rango constitucional </a:t>
            </a:r>
          </a:p>
          <a:p>
            <a:pPr algn="ctr">
              <a:buNone/>
            </a:pPr>
            <a:endParaRPr lang="es-MX" sz="4000" dirty="0" smtClean="0">
              <a:solidFill>
                <a:schemeClr val="accent6">
                  <a:lumMod val="50000"/>
                </a:schemeClr>
              </a:solidFill>
              <a:latin typeface="Gather BRK" pitchFamily="2" charset="0"/>
            </a:endParaRPr>
          </a:p>
          <a:p>
            <a:pPr algn="ctr">
              <a:buNone/>
            </a:pPr>
            <a:r>
              <a:rPr lang="es-MX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Educación:</a:t>
            </a:r>
          </a:p>
          <a:p>
            <a:pPr algn="ctr"/>
            <a:r>
              <a:rPr lang="es-MX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Laica</a:t>
            </a:r>
          </a:p>
          <a:p>
            <a:pPr algn="ctr"/>
            <a:r>
              <a:rPr lang="es-MX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Obligatoria </a:t>
            </a:r>
          </a:p>
          <a:p>
            <a:pPr algn="ctr"/>
            <a:r>
              <a:rPr lang="es-MX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Gratuita. </a:t>
            </a:r>
            <a:endParaRPr lang="es-MX" sz="4000" dirty="0">
              <a:solidFill>
                <a:schemeClr val="accent6">
                  <a:lumMod val="50000"/>
                </a:schemeClr>
              </a:solidFill>
              <a:latin typeface="Gather BRK" pitchFamily="2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427984" y="20608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4499992" y="29969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067944" y="1524000"/>
            <a:ext cx="507605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4400" dirty="0" smtClean="0">
                <a:solidFill>
                  <a:schemeClr val="accent5">
                    <a:lumMod val="50000"/>
                  </a:schemeClr>
                </a:solidFill>
                <a:latin typeface="Gather BRK" pitchFamily="2" charset="0"/>
              </a:rPr>
              <a:t>Estableció </a:t>
            </a:r>
            <a:r>
              <a:rPr lang="es-MX" sz="4400" dirty="0" smtClean="0">
                <a:solidFill>
                  <a:schemeClr val="accent5">
                    <a:lumMod val="50000"/>
                  </a:schemeClr>
                </a:solidFill>
                <a:latin typeface="Gather BRK" pitchFamily="2" charset="0"/>
              </a:rPr>
              <a:t>la prohibición al clero y a las asociaciones religiosas de organizar o dirigir escuelas de educación primaria. </a:t>
            </a:r>
          </a:p>
          <a:p>
            <a:pPr>
              <a:buNone/>
            </a:pPr>
            <a:endParaRPr lang="es-MX" sz="4400" dirty="0">
              <a:solidFill>
                <a:schemeClr val="accent5">
                  <a:lumMod val="50000"/>
                </a:schemeClr>
              </a:solidFill>
              <a:latin typeface="Gather BRK" pitchFamily="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54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Congreso Constituyente de 1917</a:t>
            </a:r>
            <a:endParaRPr lang="es-MX" sz="5400" dirty="0">
              <a:solidFill>
                <a:schemeClr val="accent6">
                  <a:lumMod val="50000"/>
                </a:schemeClr>
              </a:solidFill>
              <a:latin typeface="Gather Gapped BRK" pitchFamily="2" charset="0"/>
            </a:endParaRPr>
          </a:p>
        </p:txBody>
      </p:sp>
      <p:pic>
        <p:nvPicPr>
          <p:cNvPr id="4" name="3 Imagen" descr="cl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395245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7452320" y="1772816"/>
            <a:ext cx="122413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 </a:t>
            </a:r>
            <a:r>
              <a:rPr lang="en-US" dirty="0" err="1" smtClean="0"/>
              <a:t>cierran</a:t>
            </a:r>
            <a:r>
              <a:rPr lang="en-US" dirty="0" smtClean="0"/>
              <a:t> </a:t>
            </a:r>
            <a:r>
              <a:rPr lang="en-US" dirty="0" err="1" smtClean="0"/>
              <a:t>escuelas</a:t>
            </a:r>
            <a:endParaRPr lang="es-MX" dirty="0"/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7740352" y="2492896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Que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afectó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la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operación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muchas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escuelas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ather Gapped BRK" pitchFamily="2" charset="0"/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ather Gapped BRK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L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a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impostergable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necesidad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de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tomar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los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fondos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destinados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a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sueldos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para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financiar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la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actividad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bélica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.</a:t>
            </a: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La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inestabilidad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Política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,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militar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y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financiera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del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periodo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impidieron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durante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más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de dos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decadas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que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la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acción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educativa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del Estado se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ampliara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304256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>
                <a:latin typeface="Gather BRK" pitchFamily="2" charset="0"/>
              </a:rPr>
              <a:t>La Revolución moldea una nueva escuela mexicana, de acuerdo a las tendencias que la caracterizaron:</a:t>
            </a:r>
          </a:p>
          <a:p>
            <a:pPr lvl="1"/>
            <a:r>
              <a:rPr lang="es-MX" dirty="0" smtClean="0">
                <a:latin typeface="Gather BRK" pitchFamily="2" charset="0"/>
              </a:rPr>
              <a:t>Carácter laico y nacional</a:t>
            </a:r>
          </a:p>
          <a:p>
            <a:pPr lvl="1"/>
            <a:r>
              <a:rPr lang="es-MX" dirty="0" smtClean="0">
                <a:latin typeface="Gather BRK" pitchFamily="2" charset="0"/>
              </a:rPr>
              <a:t>Gratuidad</a:t>
            </a:r>
          </a:p>
          <a:p>
            <a:pPr lvl="1"/>
            <a:r>
              <a:rPr lang="es-MX" dirty="0" smtClean="0">
                <a:latin typeface="Gather BRK" pitchFamily="2" charset="0"/>
              </a:rPr>
              <a:t>Responsabilidad del Estado</a:t>
            </a:r>
          </a:p>
          <a:p>
            <a:pPr lvl="1">
              <a:buNone/>
            </a:pPr>
            <a:endParaRPr lang="en-US" dirty="0" smtClean="0">
              <a:latin typeface="Gather BRK" pitchFamily="2" charset="0"/>
            </a:endParaRPr>
          </a:p>
          <a:p>
            <a:pPr lvl="1">
              <a:buNone/>
            </a:pPr>
            <a:endParaRPr lang="es-MX" dirty="0" smtClean="0">
              <a:latin typeface="Gather BRK" pitchFamily="2" charset="0"/>
            </a:endParaRPr>
          </a:p>
          <a:p>
            <a:pPr lvl="1"/>
            <a:endParaRPr lang="en-US" dirty="0" smtClean="0">
              <a:latin typeface="Gather BRK" pitchFamily="2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21920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latin typeface="Gather Gapped BRK" pitchFamily="2" charset="0"/>
              </a:rPr>
              <a:t>Aprobación del Artículo 3ro. </a:t>
            </a:r>
            <a:endParaRPr lang="es-MX" dirty="0">
              <a:latin typeface="Gather Gapped BRK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436510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ather BRK" pitchFamily="2" charset="0"/>
              </a:rPr>
              <a:t> </a:t>
            </a:r>
            <a:r>
              <a:rPr lang="en-US" sz="3600" dirty="0" smtClean="0">
                <a:latin typeface="Gather BRK" pitchFamily="2" charset="0"/>
              </a:rPr>
              <a:t>1917, </a:t>
            </a:r>
          </a:p>
          <a:p>
            <a:pPr algn="ctr"/>
            <a:r>
              <a:rPr lang="en-US" sz="3600" dirty="0" smtClean="0">
                <a:latin typeface="Gather BRK" pitchFamily="2" charset="0"/>
              </a:rPr>
              <a:t> </a:t>
            </a:r>
            <a:r>
              <a:rPr lang="es-MX" sz="3200" dirty="0" smtClean="0">
                <a:latin typeface="Gather BRK" pitchFamily="2" charset="0"/>
              </a:rPr>
              <a:t>Universidad Nacional </a:t>
            </a:r>
            <a:r>
              <a:rPr lang="en-US" sz="3200" dirty="0" smtClean="0">
                <a:latin typeface="Gather BRK" pitchFamily="2" charset="0"/>
              </a:rPr>
              <a:t>de México</a:t>
            </a:r>
            <a:endParaRPr lang="es-MX" sz="3600" dirty="0">
              <a:latin typeface="Gather BRK" pitchFamily="2" charset="0"/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4355976" y="4293096"/>
            <a:ext cx="72008" cy="15841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800">
              <a:latin typeface="Gather BRK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60032" y="4581128"/>
            <a:ext cx="33281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Gather BRK" pitchFamily="2" charset="0"/>
              </a:rPr>
              <a:t>Única Institución que agrupaba diversas escuelas y colegios de educación superior.</a:t>
            </a:r>
            <a:endParaRPr lang="es-MX" sz="2800" dirty="0">
              <a:latin typeface="Gather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es-MX" sz="72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Durante el </a:t>
            </a:r>
            <a:r>
              <a:rPr lang="es-MX" sz="7200" dirty="0" err="1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porfiriato</a:t>
            </a:r>
            <a:endParaRPr lang="es-MX" sz="7200" dirty="0">
              <a:solidFill>
                <a:schemeClr val="accent6">
                  <a:lumMod val="50000"/>
                </a:schemeClr>
              </a:solidFill>
              <a:latin typeface="Gather Gapped BRK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4401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s-MX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ther BRK" pitchFamily="2" charset="0"/>
              </a:rPr>
              <a:t>  El poder y los recursos tendieron a centralizarse a costa de las autonomías locales y estatales</a:t>
            </a:r>
            <a:endParaRPr lang="es-MX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ther BRK" pitchFamily="2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79512" y="3068960"/>
            <a:ext cx="871296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europol" pitchFamily="34" charset="0"/>
              </a:rPr>
              <a:t>La</a:t>
            </a:r>
            <a:r>
              <a:rPr kumimoji="0" lang="es-MX" sz="3200" b="1" i="0" u="none" strike="noStrike" kern="1200" spc="50" normalizeH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europol" pitchFamily="34" charset="0"/>
              </a:rPr>
              <a:t> educación se fue erosionando por la supresión de las alcabalas (impuestos)</a:t>
            </a:r>
            <a:endParaRPr kumimoji="0" lang="es-MX" sz="3200" b="1" i="0" u="none" strike="noStrike" kern="1200" spc="50" normalizeH="0" baseline="0" noProof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europol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30832" y="486916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600" b="1" i="0" u="none" strike="noStrike" kern="1200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ther BRK" pitchFamily="2" charset="0"/>
              </a:rPr>
              <a:t>La falta de</a:t>
            </a:r>
            <a:r>
              <a:rPr kumimoji="0" lang="es-MX" sz="3600" b="1" i="0" u="none" strike="noStrike" kern="1200" spc="50" normalizeH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ther BRK" pitchFamily="2" charset="0"/>
              </a:rPr>
              <a:t> recursos locales y nacionales dificultó el desarrollo de un sistema nacional y unitario de educación</a:t>
            </a:r>
            <a:endParaRPr kumimoji="0" lang="es-MX" sz="3600" b="1" i="0" u="none" strike="noStrike" kern="1200" spc="50" normalizeH="0" baseline="0" noProof="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ather BRK" pitchFamily="2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683568" y="1124744"/>
            <a:ext cx="7848872" cy="4972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C:\Users\Johanita\Desktop\constitucion 1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650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979712" y="188640"/>
            <a:ext cx="52565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Gather Gapped BRK" pitchFamily="2" charset="0"/>
                <a:ea typeface="+mj-ea"/>
                <a:cs typeface="+mj-cs"/>
              </a:rPr>
              <a:t>El Articulo 3° </a:t>
            </a:r>
            <a:endParaRPr kumimoji="0" lang="es-MX" sz="72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Gather Gapped BRK" pitchFamily="2" charset="0"/>
              <a:ea typeface="+mj-ea"/>
              <a:cs typeface="+mj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11560" y="1696713"/>
            <a:ext cx="7848872" cy="497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Gather BRK" pitchFamily="2" charset="0"/>
              </a:rPr>
              <a:t>La educación que imparte el Estado tenderá a desarrollar armónicamente todas las facultades del ser humano y fomentará en él a la vez, el amor a la patria y la conciencia de la solidaridad internacional, en la independencia y en la justicia: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anita\Desktop\historia_2a_img_7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0" y="866785"/>
            <a:ext cx="8130128" cy="5226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616593"/>
            <a:ext cx="8280920" cy="4972647"/>
          </a:xfrm>
        </p:spPr>
        <p:txBody>
          <a:bodyPr>
            <a:noAutofit/>
          </a:bodyPr>
          <a:lstStyle/>
          <a:p>
            <a:endParaRPr lang="es-MX" sz="4000" b="1" dirty="0">
              <a:solidFill>
                <a:schemeClr val="accent2">
                  <a:lumMod val="75000"/>
                </a:schemeClr>
              </a:solidFill>
              <a:latin typeface="Gather BRK" pitchFamily="2" charset="0"/>
            </a:endParaRPr>
          </a:p>
          <a:p>
            <a:pPr algn="l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I.- La educación se mantendrá por completo ajena a cualquier doctrina religiosa:</a:t>
            </a:r>
          </a:p>
          <a:p>
            <a:pPr marL="514350" indent="-514350">
              <a:buAutoNum type="alphaLcParenR"/>
            </a:pP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Será democrática </a:t>
            </a:r>
          </a:p>
          <a:p>
            <a:pPr marL="514350" indent="-514350">
              <a:buAutoNum type="alphaLcParenR"/>
            </a:pP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Será  nacional en cuanto atenderá a la comprensión del problema</a:t>
            </a:r>
          </a:p>
          <a:p>
            <a:pPr marL="514350" indent="-514350">
              <a:buAutoNum type="alphaLcParenR"/>
            </a:pP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Contribuirá a la mejor convivencia humana </a:t>
            </a:r>
          </a:p>
          <a:p>
            <a:pPr marL="514350" indent="-514350">
              <a:buAutoNum type="alphaLcParenR"/>
            </a:pPr>
            <a:endParaRPr lang="es-MX" sz="4000" b="1" dirty="0" smtClean="0">
              <a:solidFill>
                <a:schemeClr val="accent2">
                  <a:lumMod val="75000"/>
                </a:schemeClr>
              </a:solidFill>
              <a:latin typeface="Gather BRK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8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848872" cy="4972647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chemeClr val="tx1"/>
                </a:solidFill>
                <a:latin typeface="Gather BRK" pitchFamily="2" charset="0"/>
              </a:rPr>
              <a:t>II.- Los particulares podrán impartir educación en todos sus tipos y grados.</a:t>
            </a:r>
            <a:endParaRPr lang="es-MX" sz="4000" b="1" dirty="0">
              <a:solidFill>
                <a:schemeClr val="tx1"/>
              </a:solidFill>
              <a:latin typeface="Gather BRK" pitchFamily="2" charset="0"/>
            </a:endParaRPr>
          </a:p>
          <a:p>
            <a:endParaRPr lang="es-MX" sz="4000" b="1" dirty="0" smtClean="0">
              <a:solidFill>
                <a:schemeClr val="tx1"/>
              </a:solidFill>
              <a:latin typeface="Gather BRK" pitchFamily="2" charset="0"/>
            </a:endParaRPr>
          </a:p>
          <a:p>
            <a:pPr algn="just"/>
            <a:r>
              <a:rPr lang="es-MX" sz="4000" b="1" dirty="0" smtClean="0">
                <a:solidFill>
                  <a:schemeClr val="tx1"/>
                </a:solidFill>
                <a:latin typeface="Gather BRK" pitchFamily="2" charset="0"/>
              </a:rPr>
              <a:t>III.- </a:t>
            </a:r>
            <a:r>
              <a:rPr lang="es-ES" sz="4000" b="1" dirty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Los planteles particulares dedicados a la educación deberán ajustarse, sin excepción a lo dispuesto en los párrafos inicial I, y II del presente artículo, y , además deberán cumplir los planes y programas </a:t>
            </a:r>
            <a:r>
              <a:rPr lang="es-ES" sz="4000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oficiales.</a:t>
            </a:r>
            <a:endParaRPr lang="es-MX" sz="4000" b="1" dirty="0" smtClean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64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anita\Desktop\0000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4028122"/>
            <a:ext cx="3744416" cy="2829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848872" cy="4972647"/>
          </a:xfrm>
        </p:spPr>
        <p:txBody>
          <a:bodyPr>
            <a:normAutofit/>
          </a:bodyPr>
          <a:lstStyle/>
          <a:p>
            <a:pPr algn="just"/>
            <a:r>
              <a:rPr lang="es-ES" sz="3600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IV </a:t>
            </a:r>
            <a:r>
              <a:rPr lang="es-ES" sz="3600" b="1" dirty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.- Las corporaciones religiosas, los ministros de los cultos, las sociedades por acciones, que exclusiva o predominantemente, realicen actividades educativas, no intervendrán en forma alguna en planteles en que se imparta educación primaria, </a:t>
            </a:r>
            <a:r>
              <a:rPr lang="es-ES" sz="3600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secundaria  y  </a:t>
            </a:r>
            <a:r>
              <a:rPr lang="es-ES" sz="3600" b="1" dirty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normal</a:t>
            </a:r>
            <a:r>
              <a:rPr lang="es-ES" sz="3600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,  </a:t>
            </a:r>
            <a:r>
              <a:rPr lang="es-ES" sz="3600" b="1" dirty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y </a:t>
            </a:r>
            <a:r>
              <a:rPr lang="es-ES" sz="3600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la  destinada  a obreros o a campesinos</a:t>
            </a:r>
            <a:endParaRPr lang="es-MX" sz="3600" b="1" dirty="0" smtClean="0">
              <a:solidFill>
                <a:schemeClr val="tx1"/>
              </a:solidFill>
              <a:latin typeface="Gather BRK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7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48681"/>
            <a:ext cx="7848872" cy="352839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3600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V</a:t>
            </a:r>
            <a:r>
              <a:rPr lang="es-ES" sz="3600" b="1" dirty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.- El Estado podrá retirar, discrecionalmente, el reconocimiento de validez oficial a los estudios hechos en planteles </a:t>
            </a:r>
            <a:r>
              <a:rPr lang="es-ES" sz="3600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particulares.</a:t>
            </a:r>
          </a:p>
          <a:p>
            <a:pPr algn="just"/>
            <a:endParaRPr lang="es-ES" sz="3600" b="1" dirty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  <a:p>
            <a:pPr algn="just"/>
            <a:r>
              <a:rPr lang="es-ES" sz="3600" b="1" dirty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VI.- La educación primaria será </a:t>
            </a:r>
            <a:r>
              <a:rPr lang="es-ES" sz="3600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obligatoria.</a:t>
            </a:r>
            <a:r>
              <a:rPr lang="es-ES" sz="3600" dirty="0">
                <a:latin typeface="Gather BRK" pitchFamily="2" charset="0"/>
              </a:rPr>
              <a:t/>
            </a:r>
            <a:br>
              <a:rPr lang="es-ES" sz="3600" dirty="0">
                <a:latin typeface="Gather BRK" pitchFamily="2" charset="0"/>
              </a:rPr>
            </a:br>
            <a:endParaRPr lang="es-MX" sz="3600" b="1" dirty="0" smtClean="0">
              <a:solidFill>
                <a:schemeClr val="tx1"/>
              </a:solidFill>
              <a:latin typeface="Gather BRK" pitchFamily="2" charset="0"/>
            </a:endParaRPr>
          </a:p>
        </p:txBody>
      </p:sp>
      <p:pic>
        <p:nvPicPr>
          <p:cNvPr id="4" name="Picture 2" descr="C:\Users\Johanita\Desktop\image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3712104"/>
            <a:ext cx="4752528" cy="3145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54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16632"/>
            <a:ext cx="7920880" cy="6237312"/>
          </a:xfrm>
        </p:spPr>
        <p:txBody>
          <a:bodyPr numCol="2">
            <a:noAutofit/>
          </a:bodyPr>
          <a:lstStyle/>
          <a:p>
            <a:endParaRPr lang="es-MX" b="1" dirty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  <a:p>
            <a:pPr algn="r"/>
            <a:endParaRPr lang="es-ES" b="1" dirty="0" smtClean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  <a:p>
            <a:pPr algn="r"/>
            <a:endParaRPr lang="es-ES" b="1" dirty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  <a:p>
            <a:pPr algn="r"/>
            <a:endParaRPr lang="es-ES" b="1" dirty="0" smtClean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  <a:p>
            <a:pPr algn="r"/>
            <a:endParaRPr lang="es-ES" b="1" dirty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  <a:p>
            <a:pPr algn="r"/>
            <a:endParaRPr lang="es-ES" b="1" dirty="0" smtClean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  <a:p>
            <a:pPr algn="r"/>
            <a:endParaRPr lang="es-ES" b="1" dirty="0" smtClean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  <a:p>
            <a:pPr algn="just"/>
            <a:endParaRPr lang="es-ES" b="1" dirty="0" smtClean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  <a:p>
            <a:pPr algn="just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VII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.- Toda la educación que el Estado impartirá será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gratuita.</a:t>
            </a:r>
          </a:p>
          <a:p>
            <a:pPr algn="just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VIII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.-Las universidades y las demás instituciones de educación superior a las que la ley otorgue autonomía, tendrán la facultad y la responsabilidad de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 gobernarse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a sí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mismas.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/>
            </a:r>
            <a:br>
              <a:rPr lang="es-ES" b="1" dirty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</a:br>
            <a:endParaRPr lang="es-MX" b="1" dirty="0" smtClean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</p:txBody>
      </p:sp>
      <p:pic>
        <p:nvPicPr>
          <p:cNvPr id="5122" name="Picture 2" descr="C:\Users\Johanita\Desktop\moreliapag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" y="1074899"/>
            <a:ext cx="4356454" cy="3002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84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7848872" cy="2952328"/>
          </a:xfrm>
        </p:spPr>
        <p:txBody>
          <a:bodyPr>
            <a:noAutofit/>
          </a:bodyPr>
          <a:lstStyle/>
          <a:p>
            <a:pPr algn="just"/>
            <a:r>
              <a:rPr lang="es-ES" sz="4000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IX</a:t>
            </a:r>
            <a:r>
              <a:rPr lang="es-ES" sz="4000" b="1" dirty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.-El Congreso de la Unión expedirá las leyes necesarias, destinadas a distribuir la función social educativa entre la Federación, los Estados y los Municipios</a:t>
            </a:r>
            <a:r>
              <a:rPr lang="es-ES" sz="4000" b="1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.</a:t>
            </a:r>
            <a:endParaRPr lang="es-MX" sz="4000" b="1" dirty="0" smtClean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</p:txBody>
      </p:sp>
      <p:pic>
        <p:nvPicPr>
          <p:cNvPr id="6146" name="Picture 2" descr="C:\Users\Johanita\Desktop\ed813dfc660213998803fe5796b473e7_1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64682"/>
            <a:ext cx="3384376" cy="3008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8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453136" y="332656"/>
            <a:ext cx="4690864" cy="2736304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EDUCACIÓN 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EN EL GOBIERNO DE CARRANZA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Gather Gapped BRK" pitchFamily="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116632"/>
            <a:ext cx="4186808" cy="674136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El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esfuerzo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educativo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solo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pudo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ser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reemprendido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, no sin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grandes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dificultades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, con el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ascenso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de Don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Venustiano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Carranza.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</a:br>
            <a:endParaRPr lang="en-US" dirty="0" smtClean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Con base en la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constitución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de 1917, Carranza se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propuso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dar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prestigio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responsabilidad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y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fuerzas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 a los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ayuntamientos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ther BRK" pitchFamily="2" charset="0"/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Gather BRK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713" y="3606800"/>
            <a:ext cx="471328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980728"/>
            <a:ext cx="8229600" cy="45259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En 1867,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tras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la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victoria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de Juarez, se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promulgó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la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ley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Orgánica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de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Instrucción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Pública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.</a:t>
            </a:r>
          </a:p>
          <a:p>
            <a:endParaRPr lang="en-US" sz="4000" dirty="0">
              <a:solidFill>
                <a:schemeClr val="accent2">
                  <a:lumMod val="75000"/>
                </a:schemeClr>
              </a:solidFill>
              <a:latin typeface="Gather BRK" pitchFamily="2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 En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ella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se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estableciá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la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educación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primaria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&lt;&lt;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gratuita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y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obligatoria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&gt;&gt;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para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los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pobres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.</a:t>
            </a:r>
          </a:p>
          <a:p>
            <a:pPr>
              <a:buNone/>
            </a:pPr>
            <a:endParaRPr lang="en-US" sz="4000" dirty="0">
              <a:solidFill>
                <a:schemeClr val="accent2">
                  <a:lumMod val="75000"/>
                </a:schemeClr>
              </a:solidFill>
              <a:latin typeface="Gather BRK" pitchFamily="2" charset="0"/>
            </a:endParaRPr>
          </a:p>
          <a:p>
            <a:pPr>
              <a:buNone/>
            </a:pP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También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…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Gather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El 28 de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Febrero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 de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ese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año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, les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entregó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las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riendas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para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dirigir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la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educacion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.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La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secretaria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de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instrucción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y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Bellas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Artes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fue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suprimida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por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la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Ley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de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Secretarias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de Estado del 13 de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abril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de 1917.</a:t>
            </a:r>
          </a:p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Qué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pasó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el 15 de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abril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de 1917? 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Carranza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informa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al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congreso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 de la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Unión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ather BRK" pitchFamily="2" charset="0"/>
              </a:rPr>
              <a:t>..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Gather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6056" y="413792"/>
            <a:ext cx="4752528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En 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otro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 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informe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: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Gather Gapped BRK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07504" y="548680"/>
            <a:ext cx="5328592" cy="54726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Carranza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refiere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que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: “los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ayuntamientos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han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recibido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las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escuelas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elementales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superiores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,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nocturnas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y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jardines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de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niños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” 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Reconociendo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2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años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despues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que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el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ayuntamiento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no ha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logrado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aumentar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el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numero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de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escuelas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ni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sostener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las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que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ya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estan</a:t>
            </a:r>
            <a:endParaRPr lang="en-US" dirty="0" smtClean="0">
              <a:solidFill>
                <a:srgbClr val="C00000"/>
              </a:solidFill>
              <a:latin typeface="Gather BRK" pitchFamily="2" charset="0"/>
            </a:endParaRPr>
          </a:p>
          <a:p>
            <a:pPr algn="just">
              <a:buNone/>
            </a:pP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abiertas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.</a:t>
            </a:r>
          </a:p>
          <a:p>
            <a:pPr algn="just">
              <a:buNone/>
            </a:pPr>
            <a:endParaRPr lang="en-US" dirty="0">
              <a:solidFill>
                <a:srgbClr val="C00000"/>
              </a:solidFill>
              <a:latin typeface="Gather BRK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87168"/>
            <a:ext cx="4361507" cy="532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Resultados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Gather Gapped BRK" pitchFamily="2" charset="0"/>
              </a:rPr>
              <a:t>: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Gather Gapped BRK" pitchFamily="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La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política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descentralizadora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del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Carrancismo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no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dió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resultados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positivos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. 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Qué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se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necesitaba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Preparación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científica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y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pedagógica</a:t>
            </a:r>
            <a:endParaRPr lang="en-US" dirty="0" smtClean="0">
              <a:solidFill>
                <a:srgbClr val="C00000"/>
              </a:solidFill>
              <a:latin typeface="Gather BRK" pitchFamily="2" charset="0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Ingresos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suficientes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.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Esta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política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se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enfrentó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a multiples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problemas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como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necesidad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de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edificios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legislación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y </a:t>
            </a:r>
            <a:r>
              <a:rPr lang="en-US" dirty="0" err="1" smtClean="0">
                <a:solidFill>
                  <a:srgbClr val="C00000"/>
                </a:solidFill>
                <a:latin typeface="Gather BRK" pitchFamily="2" charset="0"/>
              </a:rPr>
              <a:t>administración</a:t>
            </a:r>
            <a:r>
              <a:rPr lang="en-US" dirty="0" smtClean="0">
                <a:solidFill>
                  <a:srgbClr val="C00000"/>
                </a:solidFill>
                <a:latin typeface="Gather BRK" pitchFamily="2" charset="0"/>
              </a:rPr>
              <a:t>.</a:t>
            </a:r>
          </a:p>
          <a:p>
            <a:endParaRPr lang="en-US" dirty="0" smtClean="0">
              <a:solidFill>
                <a:srgbClr val="C00000"/>
              </a:solidFill>
              <a:latin typeface="Gather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Se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proponía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la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educación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educativa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..</a:t>
            </a:r>
          </a:p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Se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excluía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del plan de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estudios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toda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enseñanza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religiosa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</a:p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Se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incorporaba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la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enseñanza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de &lt;&lt;moral&gt;&gt;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Gather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052736"/>
            <a:ext cx="8229600" cy="4525963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También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esta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Ley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,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contenía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disposiciones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para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la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educación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secundaria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, de la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Escuela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de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Estudios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Preparatorios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, lo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cual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dió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una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base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para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la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educación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profesional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.</a:t>
            </a:r>
          </a:p>
          <a:p>
            <a:endParaRPr lang="en-US" sz="4000" dirty="0">
              <a:solidFill>
                <a:schemeClr val="accent2">
                  <a:lumMod val="75000"/>
                </a:schemeClr>
              </a:solidFill>
              <a:latin typeface="Gather BRK" pitchFamily="2" charset="0"/>
            </a:endParaRP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La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ley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solo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regia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al D.F. y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territorios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federales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.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Pero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ejerció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influencia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sobre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leyes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estatales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Gather BRK" pitchFamily="2" charset="0"/>
              </a:rPr>
              <a:t>.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Gather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-10640"/>
            <a:ext cx="5220072" cy="686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332656"/>
            <a:ext cx="4966320" cy="1470025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oalition" pitchFamily="2" charset="0"/>
              </a:rPr>
              <a:t>Educación pública</a:t>
            </a:r>
            <a:endParaRPr lang="es-MX" dirty="0">
              <a:solidFill>
                <a:schemeClr val="accent6">
                  <a:lumMod val="50000"/>
                </a:schemeClr>
              </a:solidFill>
              <a:latin typeface="Coalition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700808"/>
            <a:ext cx="50601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b="1" dirty="0" smtClean="0">
                <a:solidFill>
                  <a:srgbClr val="FF6600"/>
                </a:solidFill>
                <a:latin typeface="Gather BRK" pitchFamily="2" charset="0"/>
              </a:rPr>
              <a:t>en el Porfiriato</a:t>
            </a:r>
            <a:endParaRPr lang="es-MX" sz="7200" b="1" dirty="0">
              <a:solidFill>
                <a:srgbClr val="FF6600"/>
              </a:solidFill>
              <a:latin typeface="Gather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7200" dirty="0" smtClean="0">
                <a:solidFill>
                  <a:srgbClr val="0070C0"/>
                </a:solidFill>
                <a:latin typeface="Gather Gapped BRK" pitchFamily="2" charset="0"/>
              </a:rPr>
              <a:t>Los jardines de niños</a:t>
            </a:r>
            <a:endParaRPr lang="es-MX" sz="7200" dirty="0">
              <a:solidFill>
                <a:srgbClr val="0070C0"/>
              </a:solidFill>
              <a:latin typeface="Gather Gapped BRK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484984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solidFill>
                  <a:srgbClr val="002060"/>
                </a:solidFill>
                <a:latin typeface="Neuropol" pitchFamily="34" charset="0"/>
              </a:rPr>
              <a:t>La Educación siguió siendo un sistema pequeño y de lenta expansión.</a:t>
            </a:r>
          </a:p>
          <a:p>
            <a:pPr>
              <a:buNone/>
            </a:pPr>
            <a:endParaRPr lang="es-MX" dirty="0" smtClean="0">
              <a:solidFill>
                <a:srgbClr val="002060"/>
              </a:solidFill>
              <a:latin typeface="Neuropol" pitchFamily="34" charset="0"/>
            </a:endParaRPr>
          </a:p>
          <a:p>
            <a:r>
              <a:rPr lang="es-MX" dirty="0" smtClean="0">
                <a:solidFill>
                  <a:srgbClr val="002060"/>
                </a:solidFill>
                <a:latin typeface="Neuropol" pitchFamily="34" charset="0"/>
              </a:rPr>
              <a:t>En números pequeños y en pocas ciudades aparecieron los primeros los jardines de niños </a:t>
            </a:r>
          </a:p>
          <a:p>
            <a:endParaRPr lang="es-MX" dirty="0" smtClean="0">
              <a:solidFill>
                <a:srgbClr val="002060"/>
              </a:solidFill>
              <a:latin typeface="Neuropol" pitchFamily="34" charset="0"/>
            </a:endParaRPr>
          </a:p>
          <a:p>
            <a:pPr>
              <a:buNone/>
            </a:pPr>
            <a:endParaRPr lang="es-MX" dirty="0">
              <a:solidFill>
                <a:srgbClr val="002060"/>
              </a:solidFill>
              <a:latin typeface="Neurop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ther Gapped BRK" pitchFamily="2" charset="0"/>
              </a:rPr>
              <a:t>La educación primaria</a:t>
            </a:r>
            <a:endParaRPr lang="es-MX" sz="6600" dirty="0">
              <a:solidFill>
                <a:schemeClr val="tx2">
                  <a:lumMod val="60000"/>
                  <a:lumOff val="40000"/>
                </a:schemeClr>
              </a:solidFill>
              <a:latin typeface="Gather Gapped BRK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dirty="0" smtClean="0">
                <a:solidFill>
                  <a:srgbClr val="002060"/>
                </a:solidFill>
                <a:latin typeface="Neuropol" pitchFamily="34" charset="0"/>
              </a:rPr>
              <a:t>La educación primaria solo llegó ciudades importantes.</a:t>
            </a:r>
          </a:p>
          <a:p>
            <a:pPr>
              <a:buNone/>
            </a:pPr>
            <a:endParaRPr lang="es-MX" sz="4000" dirty="0" smtClean="0">
              <a:solidFill>
                <a:srgbClr val="002060"/>
              </a:solidFill>
              <a:latin typeface="Neuropol" pitchFamily="34" charset="0"/>
            </a:endParaRPr>
          </a:p>
          <a:p>
            <a:r>
              <a:rPr lang="es-MX" sz="4000" dirty="0" smtClean="0">
                <a:solidFill>
                  <a:srgbClr val="002060"/>
                </a:solidFill>
                <a:latin typeface="Neuropol" pitchFamily="34" charset="0"/>
              </a:rPr>
              <a:t> Solo para atender a las clases medias urbanas y semiurbanas</a:t>
            </a:r>
            <a:endParaRPr lang="es-MX" sz="4000" dirty="0">
              <a:solidFill>
                <a:srgbClr val="002060"/>
              </a:solidFill>
              <a:latin typeface="Neurop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r>
              <a:rPr lang="es-MX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ther Gapped BRK" pitchFamily="2" charset="0"/>
              </a:rPr>
              <a:t>La educación superior</a:t>
            </a:r>
            <a:endParaRPr lang="es-MX" sz="6600" dirty="0">
              <a:solidFill>
                <a:schemeClr val="tx2">
                  <a:lumMod val="60000"/>
                  <a:lumOff val="40000"/>
                </a:schemeClr>
              </a:solidFill>
              <a:latin typeface="Gather Gapped BRK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4000" dirty="0" smtClean="0">
                <a:solidFill>
                  <a:srgbClr val="002060"/>
                </a:solidFill>
                <a:latin typeface="Gather BRK" pitchFamily="2" charset="0"/>
              </a:rPr>
              <a:t>Esta recibió mayor atención</a:t>
            </a:r>
          </a:p>
          <a:p>
            <a:r>
              <a:rPr lang="es-MX" sz="4000" dirty="0" smtClean="0">
                <a:solidFill>
                  <a:srgbClr val="002060"/>
                </a:solidFill>
                <a:latin typeface="Gather BRK" pitchFamily="2" charset="0"/>
              </a:rPr>
              <a:t>La escuela preparatoria surgió en todos los estados del país.</a:t>
            </a:r>
          </a:p>
          <a:p>
            <a:r>
              <a:rPr lang="es-MX" sz="4000" dirty="0" smtClean="0">
                <a:solidFill>
                  <a:srgbClr val="002060"/>
                </a:solidFill>
                <a:latin typeface="Gather BRK" pitchFamily="2" charset="0"/>
              </a:rPr>
              <a:t>Los institutos científicos y literarios se multiplicaron.</a:t>
            </a:r>
          </a:p>
          <a:p>
            <a:r>
              <a:rPr lang="es-MX" sz="4000" dirty="0" smtClean="0">
                <a:solidFill>
                  <a:srgbClr val="002060"/>
                </a:solidFill>
                <a:latin typeface="Gather BRK" pitchFamily="2" charset="0"/>
              </a:rPr>
              <a:t>Los contenidos y equipos didácticos mejoraron.</a:t>
            </a:r>
            <a:endParaRPr lang="es-MX" sz="4000" dirty="0">
              <a:solidFill>
                <a:srgbClr val="002060"/>
              </a:solidFill>
              <a:latin typeface="Gather B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1018</Words>
  <Application>Microsoft Office PowerPoint</Application>
  <PresentationFormat>Presentación en pantalla (4:3)</PresentationFormat>
  <Paragraphs>156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INTRODUCCIÓN</vt:lpstr>
      <vt:lpstr>Que afectó la operación de muchas escuelas?</vt:lpstr>
      <vt:lpstr>Diapositiva 3</vt:lpstr>
      <vt:lpstr>Diapositiva 4</vt:lpstr>
      <vt:lpstr>Diapositiva 5</vt:lpstr>
      <vt:lpstr>Educación pública</vt:lpstr>
      <vt:lpstr>Los jardines de niños</vt:lpstr>
      <vt:lpstr>La educación primaria</vt:lpstr>
      <vt:lpstr>La educación superior</vt:lpstr>
      <vt:lpstr>En el terreno de las ideas</vt:lpstr>
      <vt:lpstr>Educación y constitucionalismo</vt:lpstr>
      <vt:lpstr>Constitucionalismo</vt:lpstr>
      <vt:lpstr>Diapositiva 13</vt:lpstr>
      <vt:lpstr>Diapositiva 14</vt:lpstr>
      <vt:lpstr>Diapositiva 15</vt:lpstr>
      <vt:lpstr>Educación popular  y la constitución de 1917</vt:lpstr>
      <vt:lpstr>Diapositiva 17</vt:lpstr>
      <vt:lpstr>Congreso Constituyente de 1917</vt:lpstr>
      <vt:lpstr>Diapositiva 19</vt:lpstr>
      <vt:lpstr>Aprobación del Artículo 3ro. </vt:lpstr>
      <vt:lpstr>Durante el porfiriato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EDUCACIÓN EN EL GOBIERNO DE CARRANZA</vt:lpstr>
      <vt:lpstr>Diapositiva 30</vt:lpstr>
      <vt:lpstr>En otro informe:</vt:lpstr>
      <vt:lpstr>Resultados: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pública en el porfiriato</dc:title>
  <dc:creator>Rafael</dc:creator>
  <cp:lastModifiedBy>Rafael</cp:lastModifiedBy>
  <cp:revision>43</cp:revision>
  <dcterms:created xsi:type="dcterms:W3CDTF">2012-08-02T20:07:46Z</dcterms:created>
  <dcterms:modified xsi:type="dcterms:W3CDTF">2012-08-03T18:43:28Z</dcterms:modified>
</cp:coreProperties>
</file>