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64" r:id="rId4"/>
    <p:sldId id="260" r:id="rId5"/>
    <p:sldId id="258" r:id="rId6"/>
    <p:sldId id="263" r:id="rId7"/>
    <p:sldId id="261" r:id="rId8"/>
    <p:sldId id="259" r:id="rId9"/>
    <p:sldId id="262" r:id="rId1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51" d="100"/>
          <a:sy n="51" d="100"/>
        </p:scale>
        <p:origin x="-1056" y="-8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bg>
      <p:bgRef idx="1001">
        <a:schemeClr val="bg2"/>
      </p:bgRef>
    </p:bg>
    <p:spTree>
      <p:nvGrpSpPr>
        <p:cNvPr id="1" name=""/>
        <p:cNvGrpSpPr/>
        <p:nvPr/>
      </p:nvGrpSpPr>
      <p:grpSpPr>
        <a:xfrm>
          <a:off x="0" y="0"/>
          <a:ext cx="0" cy="0"/>
          <a:chOff x="0" y="0"/>
          <a:chExt cx="0" cy="0"/>
        </a:xfrm>
      </p:grpSpPr>
      <p:sp>
        <p:nvSpPr>
          <p:cNvPr id="7" name="6 Rectángulo"/>
          <p:cNvSpPr/>
          <p:nvPr/>
        </p:nvSpPr>
        <p:spPr bwMode="white">
          <a:xfrm>
            <a:off x="0" y="5971032"/>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Rectángulo"/>
          <p:cNvSpPr/>
          <p:nvPr/>
        </p:nvSpPr>
        <p:spPr>
          <a:xfrm>
            <a:off x="-9144" y="6053328"/>
            <a:ext cx="2249424"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Rectángulo"/>
          <p:cNvSpPr/>
          <p:nvPr/>
        </p:nvSpPr>
        <p:spPr>
          <a:xfrm>
            <a:off x="2359152" y="6044184"/>
            <a:ext cx="6784848"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Título"/>
          <p:cNvSpPr>
            <a:spLocks noGrp="1"/>
          </p:cNvSpPr>
          <p:nvPr>
            <p:ph type="ctrTitle"/>
          </p:nvPr>
        </p:nvSpPr>
        <p:spPr>
          <a:xfrm>
            <a:off x="2362200" y="4038600"/>
            <a:ext cx="6477000" cy="1828800"/>
          </a:xfrm>
        </p:spPr>
        <p:txBody>
          <a:bodyPr anchor="b"/>
          <a:lstStyle>
            <a:lvl1pPr>
              <a:defRPr cap="all" baseline="0"/>
            </a:lvl1pPr>
          </a:lstStyle>
          <a:p>
            <a:r>
              <a:rPr kumimoji="0" lang="es-ES" smtClean="0"/>
              <a:t>Haga clic para modificar el estilo de título del patrón</a:t>
            </a:r>
            <a:endParaRPr kumimoji="0" lang="en-US"/>
          </a:p>
        </p:txBody>
      </p:sp>
      <p:sp>
        <p:nvSpPr>
          <p:cNvPr id="9" name="8 Subtítulo"/>
          <p:cNvSpPr>
            <a:spLocks noGrp="1"/>
          </p:cNvSpPr>
          <p:nvPr>
            <p:ph type="subTitle" idx="1"/>
          </p:nvPr>
        </p:nvSpPr>
        <p:spPr>
          <a:xfrm>
            <a:off x="2362200" y="6050037"/>
            <a:ext cx="6705600" cy="685800"/>
          </a:xfrm>
        </p:spPr>
        <p:txBody>
          <a:bodyPr anchor="ctr">
            <a:normAutofit/>
          </a:bodyPr>
          <a:lstStyle>
            <a:lvl1pPr marL="0" indent="0" algn="l">
              <a:buNone/>
              <a:defRPr sz="2600">
                <a:solidFill>
                  <a:srgbClr val="FFFFFF"/>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s-ES" smtClean="0"/>
              <a:t>Haga clic para modificar el estilo de subtítulo del patrón</a:t>
            </a:r>
            <a:endParaRPr kumimoji="0" lang="en-US"/>
          </a:p>
        </p:txBody>
      </p:sp>
      <p:sp>
        <p:nvSpPr>
          <p:cNvPr id="28" name="27 Marcador de fecha"/>
          <p:cNvSpPr>
            <a:spLocks noGrp="1"/>
          </p:cNvSpPr>
          <p:nvPr>
            <p:ph type="dt" sz="half" idx="10"/>
          </p:nvPr>
        </p:nvSpPr>
        <p:spPr>
          <a:xfrm>
            <a:off x="76200" y="6068699"/>
            <a:ext cx="2057400" cy="685800"/>
          </a:xfrm>
        </p:spPr>
        <p:txBody>
          <a:bodyPr>
            <a:noAutofit/>
          </a:bodyPr>
          <a:lstStyle>
            <a:lvl1pPr algn="ctr">
              <a:defRPr sz="2000">
                <a:solidFill>
                  <a:srgbClr val="FFFFFF"/>
                </a:solidFill>
              </a:defRPr>
            </a:lvl1pPr>
          </a:lstStyle>
          <a:p>
            <a:fld id="{21117A51-D695-4284-9E31-D805D124D912}" type="datetimeFigureOut">
              <a:rPr lang="es-MX" smtClean="0"/>
              <a:t>01/08/2012</a:t>
            </a:fld>
            <a:endParaRPr lang="es-MX"/>
          </a:p>
        </p:txBody>
      </p:sp>
      <p:sp>
        <p:nvSpPr>
          <p:cNvPr id="17" name="16 Marcador de pie de página"/>
          <p:cNvSpPr>
            <a:spLocks noGrp="1"/>
          </p:cNvSpPr>
          <p:nvPr>
            <p:ph type="ftr" sz="quarter" idx="11"/>
          </p:nvPr>
        </p:nvSpPr>
        <p:spPr>
          <a:xfrm>
            <a:off x="2085393" y="236538"/>
            <a:ext cx="5867400" cy="365125"/>
          </a:xfrm>
        </p:spPr>
        <p:txBody>
          <a:bodyPr/>
          <a:lstStyle>
            <a:lvl1pPr algn="r">
              <a:defRPr>
                <a:solidFill>
                  <a:schemeClr val="tx2"/>
                </a:solidFill>
              </a:defRPr>
            </a:lvl1pPr>
          </a:lstStyle>
          <a:p>
            <a:endParaRPr lang="es-MX"/>
          </a:p>
        </p:txBody>
      </p:sp>
      <p:sp>
        <p:nvSpPr>
          <p:cNvPr id="29" name="28 Marcador de número de diapositiva"/>
          <p:cNvSpPr>
            <a:spLocks noGrp="1"/>
          </p:cNvSpPr>
          <p:nvPr>
            <p:ph type="sldNum" sz="quarter" idx="12"/>
          </p:nvPr>
        </p:nvSpPr>
        <p:spPr>
          <a:xfrm>
            <a:off x="8001000" y="228600"/>
            <a:ext cx="838200" cy="381000"/>
          </a:xfrm>
        </p:spPr>
        <p:txBody>
          <a:bodyPr/>
          <a:lstStyle>
            <a:lvl1pPr>
              <a:defRPr>
                <a:solidFill>
                  <a:schemeClr val="tx2"/>
                </a:solidFill>
              </a:defRPr>
            </a:lvl1pPr>
          </a:lstStyle>
          <a:p>
            <a:fld id="{65DD0FCE-7748-46EE-9B48-1D8A0B0B47DA}" type="slidenum">
              <a:rPr lang="es-MX" smtClean="0"/>
              <a:t>‹Nº›</a:t>
            </a:fld>
            <a:endParaRPr lang="es-MX"/>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21117A51-D695-4284-9E31-D805D124D912}" type="datetimeFigureOut">
              <a:rPr lang="es-MX" smtClean="0"/>
              <a:t>01/08/2012</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65DD0FCE-7748-46EE-9B48-1D8A0B0B47DA}" type="slidenum">
              <a:rPr lang="es-MX" smtClean="0"/>
              <a:t>‹Nº›</a:t>
            </a:fld>
            <a:endParaRPr lang="es-MX"/>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Título vertical y texto">
    <p:bg>
      <p:bgRef idx="1001">
        <a:schemeClr val="bg1"/>
      </p:bgRef>
    </p:bg>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553200" y="609600"/>
            <a:ext cx="2057400" cy="5516563"/>
          </a:xfrm>
        </p:spPr>
        <p:txBody>
          <a:bodyPr vert="eaVert"/>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a:xfrm>
            <a:off x="457200" y="609600"/>
            <a:ext cx="5562600" cy="5516564"/>
          </a:xfrm>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a:xfrm>
            <a:off x="6553200" y="6248402"/>
            <a:ext cx="2209800" cy="365125"/>
          </a:xfrm>
        </p:spPr>
        <p:txBody>
          <a:bodyPr/>
          <a:lstStyle/>
          <a:p>
            <a:fld id="{21117A51-D695-4284-9E31-D805D124D912}" type="datetimeFigureOut">
              <a:rPr lang="es-MX" smtClean="0"/>
              <a:t>01/08/2012</a:t>
            </a:fld>
            <a:endParaRPr lang="es-MX"/>
          </a:p>
        </p:txBody>
      </p:sp>
      <p:sp>
        <p:nvSpPr>
          <p:cNvPr id="5" name="4 Marcador de pie de página"/>
          <p:cNvSpPr>
            <a:spLocks noGrp="1"/>
          </p:cNvSpPr>
          <p:nvPr>
            <p:ph type="ftr" sz="quarter" idx="11"/>
          </p:nvPr>
        </p:nvSpPr>
        <p:spPr>
          <a:xfrm>
            <a:off x="457201" y="6248207"/>
            <a:ext cx="5573483" cy="365125"/>
          </a:xfrm>
        </p:spPr>
        <p:txBody>
          <a:bodyPr/>
          <a:lstStyle/>
          <a:p>
            <a:endParaRPr lang="es-MX"/>
          </a:p>
        </p:txBody>
      </p:sp>
      <p:sp>
        <p:nvSpPr>
          <p:cNvPr id="7" name="6 Rectángulo"/>
          <p:cNvSpPr/>
          <p:nvPr/>
        </p:nvSpPr>
        <p:spPr bwMode="white">
          <a:xfrm>
            <a:off x="6096318" y="0"/>
            <a:ext cx="320040" cy="6858000"/>
          </a:xfrm>
          <a:prstGeom prst="rect">
            <a:avLst/>
          </a:prstGeom>
          <a:solidFill>
            <a:srgbClr val="FFFFFF"/>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8" name="7 Rectángulo"/>
          <p:cNvSpPr/>
          <p:nvPr/>
        </p:nvSpPr>
        <p:spPr>
          <a:xfrm>
            <a:off x="6142038" y="609600"/>
            <a:ext cx="228600" cy="6248400"/>
          </a:xfrm>
          <a:prstGeom prst="rect">
            <a:avLst/>
          </a:prstGeom>
          <a:solidFill>
            <a:schemeClr val="accent1"/>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8 Rectángulo"/>
          <p:cNvSpPr/>
          <p:nvPr/>
        </p:nvSpPr>
        <p:spPr>
          <a:xfrm>
            <a:off x="6142038" y="0"/>
            <a:ext cx="228600" cy="533400"/>
          </a:xfrm>
          <a:prstGeom prst="rect">
            <a:avLst/>
          </a:prstGeom>
          <a:solidFill>
            <a:schemeClr val="accent2"/>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6" name="5 Marcador de número de diapositiva"/>
          <p:cNvSpPr>
            <a:spLocks noGrp="1"/>
          </p:cNvSpPr>
          <p:nvPr>
            <p:ph type="sldNum" sz="quarter" idx="12"/>
          </p:nvPr>
        </p:nvSpPr>
        <p:spPr>
          <a:xfrm rot="5400000">
            <a:off x="5989638" y="144462"/>
            <a:ext cx="533400" cy="244476"/>
          </a:xfrm>
        </p:spPr>
        <p:txBody>
          <a:bodyPr/>
          <a:lstStyle/>
          <a:p>
            <a:fld id="{65DD0FCE-7748-46EE-9B48-1D8A0B0B47DA}" type="slidenum">
              <a:rPr lang="es-MX" smtClean="0"/>
              <a:t>‹Nº›</a:t>
            </a:fld>
            <a:endParaRPr lang="es-MX"/>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a:xfrm>
            <a:off x="612648" y="228600"/>
            <a:ext cx="8153400" cy="990600"/>
          </a:xfrm>
        </p:spPr>
        <p:txBody>
          <a:bodyPr/>
          <a:lstStyle/>
          <a:p>
            <a:r>
              <a:rPr kumimoji="0" lang="es-ES" smtClean="0"/>
              <a:t>Haga clic para modificar el estilo de título del patrón</a:t>
            </a:r>
            <a:endParaRPr kumimoji="0" lang="en-US"/>
          </a:p>
        </p:txBody>
      </p:sp>
      <p:sp>
        <p:nvSpPr>
          <p:cNvPr id="4" name="3 Marcador de fecha"/>
          <p:cNvSpPr>
            <a:spLocks noGrp="1"/>
          </p:cNvSpPr>
          <p:nvPr>
            <p:ph type="dt" sz="half" idx="10"/>
          </p:nvPr>
        </p:nvSpPr>
        <p:spPr/>
        <p:txBody>
          <a:bodyPr/>
          <a:lstStyle/>
          <a:p>
            <a:fld id="{21117A51-D695-4284-9E31-D805D124D912}" type="datetimeFigureOut">
              <a:rPr lang="es-MX" smtClean="0"/>
              <a:t>01/08/2012</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lvl1pPr>
              <a:defRPr>
                <a:solidFill>
                  <a:srgbClr val="FFFFFF"/>
                </a:solidFill>
              </a:defRPr>
            </a:lvl1pPr>
          </a:lstStyle>
          <a:p>
            <a:fld id="{65DD0FCE-7748-46EE-9B48-1D8A0B0B47DA}" type="slidenum">
              <a:rPr lang="es-MX" smtClean="0"/>
              <a:t>‹Nº›</a:t>
            </a:fld>
            <a:endParaRPr lang="es-MX"/>
          </a:p>
        </p:txBody>
      </p:sp>
      <p:sp>
        <p:nvSpPr>
          <p:cNvPr id="8" name="7 Marcador de contenido"/>
          <p:cNvSpPr>
            <a:spLocks noGrp="1"/>
          </p:cNvSpPr>
          <p:nvPr>
            <p:ph sz="quarter" idx="1"/>
          </p:nvPr>
        </p:nvSpPr>
        <p:spPr>
          <a:xfrm>
            <a:off x="612648" y="1600200"/>
            <a:ext cx="8153400" cy="4495800"/>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Encabezado de sección">
    <p:bg>
      <p:bgRef idx="1003">
        <a:schemeClr val="bg1"/>
      </p:bgRef>
    </p:bg>
    <p:spTree>
      <p:nvGrpSpPr>
        <p:cNvPr id="1" name=""/>
        <p:cNvGrpSpPr/>
        <p:nvPr/>
      </p:nvGrpSpPr>
      <p:grpSpPr>
        <a:xfrm>
          <a:off x="0" y="0"/>
          <a:ext cx="0" cy="0"/>
          <a:chOff x="0" y="0"/>
          <a:chExt cx="0" cy="0"/>
        </a:xfrm>
      </p:grpSpPr>
      <p:sp>
        <p:nvSpPr>
          <p:cNvPr id="3" name="2 Marcador de texto"/>
          <p:cNvSpPr>
            <a:spLocks noGrp="1"/>
          </p:cNvSpPr>
          <p:nvPr>
            <p:ph type="body" idx="1"/>
          </p:nvPr>
        </p:nvSpPr>
        <p:spPr>
          <a:xfrm>
            <a:off x="1371600" y="2743200"/>
            <a:ext cx="7123113" cy="1673225"/>
          </a:xfrm>
        </p:spPr>
        <p:txBody>
          <a:bodyPr anchor="t"/>
          <a:lstStyle>
            <a:lvl1pPr marL="0" indent="0">
              <a:buNone/>
              <a:defRPr sz="280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s-ES" smtClean="0"/>
              <a:t>Haga clic para modificar el estilo de texto del patrón</a:t>
            </a:r>
          </a:p>
        </p:txBody>
      </p:sp>
      <p:sp>
        <p:nvSpPr>
          <p:cNvPr id="7" name="6 Rectángulo"/>
          <p:cNvSpPr/>
          <p:nvPr/>
        </p:nvSpPr>
        <p:spPr bwMode="white">
          <a:xfrm>
            <a:off x="0" y="1524000"/>
            <a:ext cx="9144000" cy="114300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Rectángulo"/>
          <p:cNvSpPr/>
          <p:nvPr/>
        </p:nvSpPr>
        <p:spPr>
          <a:xfrm>
            <a:off x="0" y="1600200"/>
            <a:ext cx="1295400" cy="990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8 Rectángulo"/>
          <p:cNvSpPr/>
          <p:nvPr/>
        </p:nvSpPr>
        <p:spPr>
          <a:xfrm>
            <a:off x="1371600" y="1600200"/>
            <a:ext cx="7772400" cy="990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1 Título"/>
          <p:cNvSpPr>
            <a:spLocks noGrp="1"/>
          </p:cNvSpPr>
          <p:nvPr>
            <p:ph type="title"/>
          </p:nvPr>
        </p:nvSpPr>
        <p:spPr>
          <a:xfrm>
            <a:off x="1371600" y="1600200"/>
            <a:ext cx="7620000" cy="990600"/>
          </a:xfrm>
        </p:spPr>
        <p:txBody>
          <a:bodyPr/>
          <a:lstStyle>
            <a:lvl1pPr algn="l">
              <a:buNone/>
              <a:defRPr sz="4400" b="0" cap="none">
                <a:solidFill>
                  <a:srgbClr val="FFFFFF"/>
                </a:solidFill>
              </a:defRPr>
            </a:lvl1pPr>
          </a:lstStyle>
          <a:p>
            <a:r>
              <a:rPr kumimoji="0" lang="es-ES" smtClean="0"/>
              <a:t>Haga clic para modificar el estilo de título del patrón</a:t>
            </a:r>
            <a:endParaRPr kumimoji="0" lang="en-US"/>
          </a:p>
        </p:txBody>
      </p:sp>
      <p:sp>
        <p:nvSpPr>
          <p:cNvPr id="12" name="11 Marcador de fecha"/>
          <p:cNvSpPr>
            <a:spLocks noGrp="1"/>
          </p:cNvSpPr>
          <p:nvPr>
            <p:ph type="dt" sz="half" idx="10"/>
          </p:nvPr>
        </p:nvSpPr>
        <p:spPr/>
        <p:txBody>
          <a:bodyPr/>
          <a:lstStyle/>
          <a:p>
            <a:fld id="{21117A51-D695-4284-9E31-D805D124D912}" type="datetimeFigureOut">
              <a:rPr lang="es-MX" smtClean="0"/>
              <a:t>01/08/2012</a:t>
            </a:fld>
            <a:endParaRPr lang="es-MX"/>
          </a:p>
        </p:txBody>
      </p:sp>
      <p:sp>
        <p:nvSpPr>
          <p:cNvPr id="13" name="12 Marcador de número de diapositiva"/>
          <p:cNvSpPr>
            <a:spLocks noGrp="1"/>
          </p:cNvSpPr>
          <p:nvPr>
            <p:ph type="sldNum" sz="quarter" idx="11"/>
          </p:nvPr>
        </p:nvSpPr>
        <p:spPr>
          <a:xfrm>
            <a:off x="0" y="1752600"/>
            <a:ext cx="1295400" cy="701676"/>
          </a:xfrm>
        </p:spPr>
        <p:txBody>
          <a:bodyPr>
            <a:noAutofit/>
          </a:bodyPr>
          <a:lstStyle>
            <a:lvl1pPr>
              <a:defRPr sz="2400">
                <a:solidFill>
                  <a:srgbClr val="FFFFFF"/>
                </a:solidFill>
              </a:defRPr>
            </a:lvl1pPr>
          </a:lstStyle>
          <a:p>
            <a:fld id="{65DD0FCE-7748-46EE-9B48-1D8A0B0B47DA}" type="slidenum">
              <a:rPr lang="es-MX" smtClean="0"/>
              <a:t>‹Nº›</a:t>
            </a:fld>
            <a:endParaRPr lang="es-MX"/>
          </a:p>
        </p:txBody>
      </p:sp>
      <p:sp>
        <p:nvSpPr>
          <p:cNvPr id="14" name="13 Marcador de pie de página"/>
          <p:cNvSpPr>
            <a:spLocks noGrp="1"/>
          </p:cNvSpPr>
          <p:nvPr>
            <p:ph type="ftr" sz="quarter" idx="12"/>
          </p:nvPr>
        </p:nvSpPr>
        <p:spPr/>
        <p:txBody>
          <a:bodyPr/>
          <a:lstStyle/>
          <a:p>
            <a:endParaRPr lang="es-MX"/>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9" name="8 Marcador de contenido"/>
          <p:cNvSpPr>
            <a:spLocks noGrp="1"/>
          </p:cNvSpPr>
          <p:nvPr>
            <p:ph sz="quarter" idx="1"/>
          </p:nvPr>
        </p:nvSpPr>
        <p:spPr>
          <a:xfrm>
            <a:off x="609600" y="1589567"/>
            <a:ext cx="3886200" cy="4572000"/>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11" name="10 Marcador de contenido"/>
          <p:cNvSpPr>
            <a:spLocks noGrp="1"/>
          </p:cNvSpPr>
          <p:nvPr>
            <p:ph sz="quarter" idx="2"/>
          </p:nvPr>
        </p:nvSpPr>
        <p:spPr>
          <a:xfrm>
            <a:off x="4844901" y="1589567"/>
            <a:ext cx="3886200" cy="4572000"/>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8" name="7 Marcador de fecha"/>
          <p:cNvSpPr>
            <a:spLocks noGrp="1"/>
          </p:cNvSpPr>
          <p:nvPr>
            <p:ph type="dt" sz="half" idx="15"/>
          </p:nvPr>
        </p:nvSpPr>
        <p:spPr/>
        <p:txBody>
          <a:bodyPr rtlCol="0"/>
          <a:lstStyle/>
          <a:p>
            <a:fld id="{21117A51-D695-4284-9E31-D805D124D912}" type="datetimeFigureOut">
              <a:rPr lang="es-MX" smtClean="0"/>
              <a:t>01/08/2012</a:t>
            </a:fld>
            <a:endParaRPr lang="es-MX"/>
          </a:p>
        </p:txBody>
      </p:sp>
      <p:sp>
        <p:nvSpPr>
          <p:cNvPr id="10" name="9 Marcador de número de diapositiva"/>
          <p:cNvSpPr>
            <a:spLocks noGrp="1"/>
          </p:cNvSpPr>
          <p:nvPr>
            <p:ph type="sldNum" sz="quarter" idx="16"/>
          </p:nvPr>
        </p:nvSpPr>
        <p:spPr/>
        <p:txBody>
          <a:bodyPr rtlCol="0"/>
          <a:lstStyle/>
          <a:p>
            <a:fld id="{65DD0FCE-7748-46EE-9B48-1D8A0B0B47DA}" type="slidenum">
              <a:rPr lang="es-MX" smtClean="0"/>
              <a:t>‹Nº›</a:t>
            </a:fld>
            <a:endParaRPr lang="es-MX"/>
          </a:p>
        </p:txBody>
      </p:sp>
      <p:sp>
        <p:nvSpPr>
          <p:cNvPr id="12" name="11 Marcador de pie de página"/>
          <p:cNvSpPr>
            <a:spLocks noGrp="1"/>
          </p:cNvSpPr>
          <p:nvPr>
            <p:ph type="ftr" sz="quarter" idx="17"/>
          </p:nvPr>
        </p:nvSpPr>
        <p:spPr/>
        <p:txBody>
          <a:bodyPr rtlCol="0"/>
          <a:lstStyle/>
          <a:p>
            <a:endParaRPr lang="es-MX"/>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a:xfrm>
            <a:off x="533400" y="273050"/>
            <a:ext cx="8153400" cy="869950"/>
          </a:xfrm>
        </p:spPr>
        <p:txBody>
          <a:bodyPr anchor="ctr"/>
          <a:lstStyle>
            <a:lvl1pPr>
              <a:defRPr/>
            </a:lvl1pPr>
          </a:lstStyle>
          <a:p>
            <a:r>
              <a:rPr kumimoji="0" lang="es-ES" smtClean="0"/>
              <a:t>Haga clic para modificar el estilo de título del patrón</a:t>
            </a:r>
            <a:endParaRPr kumimoji="0" lang="en-US"/>
          </a:p>
        </p:txBody>
      </p:sp>
      <p:sp>
        <p:nvSpPr>
          <p:cNvPr id="11" name="10 Marcador de contenido"/>
          <p:cNvSpPr>
            <a:spLocks noGrp="1"/>
          </p:cNvSpPr>
          <p:nvPr>
            <p:ph sz="quarter" idx="2"/>
          </p:nvPr>
        </p:nvSpPr>
        <p:spPr>
          <a:xfrm>
            <a:off x="609600" y="2438400"/>
            <a:ext cx="3886200" cy="3581400"/>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13" name="12 Marcador de contenido"/>
          <p:cNvSpPr>
            <a:spLocks noGrp="1"/>
          </p:cNvSpPr>
          <p:nvPr>
            <p:ph sz="quarter" idx="4"/>
          </p:nvPr>
        </p:nvSpPr>
        <p:spPr>
          <a:xfrm>
            <a:off x="4800600" y="2438400"/>
            <a:ext cx="3886200" cy="3581400"/>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10" name="9 Marcador de fecha"/>
          <p:cNvSpPr>
            <a:spLocks noGrp="1"/>
          </p:cNvSpPr>
          <p:nvPr>
            <p:ph type="dt" sz="half" idx="15"/>
          </p:nvPr>
        </p:nvSpPr>
        <p:spPr/>
        <p:txBody>
          <a:bodyPr rtlCol="0"/>
          <a:lstStyle/>
          <a:p>
            <a:fld id="{21117A51-D695-4284-9E31-D805D124D912}" type="datetimeFigureOut">
              <a:rPr lang="es-MX" smtClean="0"/>
              <a:t>01/08/2012</a:t>
            </a:fld>
            <a:endParaRPr lang="es-MX"/>
          </a:p>
        </p:txBody>
      </p:sp>
      <p:sp>
        <p:nvSpPr>
          <p:cNvPr id="12" name="11 Marcador de número de diapositiva"/>
          <p:cNvSpPr>
            <a:spLocks noGrp="1"/>
          </p:cNvSpPr>
          <p:nvPr>
            <p:ph type="sldNum" sz="quarter" idx="16"/>
          </p:nvPr>
        </p:nvSpPr>
        <p:spPr/>
        <p:txBody>
          <a:bodyPr rtlCol="0"/>
          <a:lstStyle/>
          <a:p>
            <a:fld id="{65DD0FCE-7748-46EE-9B48-1D8A0B0B47DA}" type="slidenum">
              <a:rPr lang="es-MX" smtClean="0"/>
              <a:t>‹Nº›</a:t>
            </a:fld>
            <a:endParaRPr lang="es-MX"/>
          </a:p>
        </p:txBody>
      </p:sp>
      <p:sp>
        <p:nvSpPr>
          <p:cNvPr id="14" name="13 Marcador de pie de página"/>
          <p:cNvSpPr>
            <a:spLocks noGrp="1"/>
          </p:cNvSpPr>
          <p:nvPr>
            <p:ph type="ftr" sz="quarter" idx="17"/>
          </p:nvPr>
        </p:nvSpPr>
        <p:spPr/>
        <p:txBody>
          <a:bodyPr rtlCol="0"/>
          <a:lstStyle/>
          <a:p>
            <a:endParaRPr lang="es-MX"/>
          </a:p>
        </p:txBody>
      </p:sp>
      <p:sp>
        <p:nvSpPr>
          <p:cNvPr id="16" name="15 Marcador de texto"/>
          <p:cNvSpPr>
            <a:spLocks noGrp="1"/>
          </p:cNvSpPr>
          <p:nvPr>
            <p:ph type="body" sz="quarter" idx="1"/>
          </p:nvPr>
        </p:nvSpPr>
        <p:spPr>
          <a:xfrm>
            <a:off x="609600" y="1752600"/>
            <a:ext cx="3886200" cy="640080"/>
          </a:xfrm>
          <a:solidFill>
            <a:schemeClr val="accent2"/>
          </a:solidFill>
        </p:spPr>
        <p:txBody>
          <a:bodyPr rtlCol="0" anchor="ctr"/>
          <a:lstStyle>
            <a:lvl1pPr marL="0" indent="0">
              <a:buFontTx/>
              <a:buNone/>
              <a:defRPr sz="2000" b="1">
                <a:solidFill>
                  <a:srgbClr val="FFFFFF"/>
                </a:solidFill>
              </a:defRPr>
            </a:lvl1pPr>
          </a:lstStyle>
          <a:p>
            <a:pPr lvl="0" eaLnBrk="1" latinLnBrk="0" hangingPunct="1"/>
            <a:r>
              <a:rPr kumimoji="0" lang="es-ES" smtClean="0"/>
              <a:t>Haga clic para modificar el estilo de texto del patrón</a:t>
            </a:r>
          </a:p>
        </p:txBody>
      </p:sp>
      <p:sp>
        <p:nvSpPr>
          <p:cNvPr id="15" name="14 Marcador de texto"/>
          <p:cNvSpPr>
            <a:spLocks noGrp="1"/>
          </p:cNvSpPr>
          <p:nvPr>
            <p:ph type="body" sz="quarter" idx="3"/>
          </p:nvPr>
        </p:nvSpPr>
        <p:spPr>
          <a:xfrm>
            <a:off x="4800600" y="1752600"/>
            <a:ext cx="3886200" cy="640080"/>
          </a:xfrm>
          <a:solidFill>
            <a:schemeClr val="accent4"/>
          </a:solidFill>
        </p:spPr>
        <p:txBody>
          <a:bodyPr rtlCol="0" anchor="ctr"/>
          <a:lstStyle>
            <a:lvl1pPr marL="0" indent="0">
              <a:buFontTx/>
              <a:buNone/>
              <a:defRPr sz="2000" b="1">
                <a:solidFill>
                  <a:srgbClr val="FFFFFF"/>
                </a:solidFill>
              </a:defRPr>
            </a:lvl1pPr>
          </a:lstStyle>
          <a:p>
            <a:pPr lvl="0" eaLnBrk="1" latinLnBrk="0" hangingPunct="1"/>
            <a:r>
              <a:rPr kumimoji="0" lang="es-ES" smtClean="0"/>
              <a:t>Haga clic para modificar el estilo de texto del patrón</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3" name="2 Marcador de fecha"/>
          <p:cNvSpPr>
            <a:spLocks noGrp="1"/>
          </p:cNvSpPr>
          <p:nvPr>
            <p:ph type="dt" sz="half" idx="10"/>
          </p:nvPr>
        </p:nvSpPr>
        <p:spPr/>
        <p:txBody>
          <a:bodyPr/>
          <a:lstStyle/>
          <a:p>
            <a:fld id="{21117A51-D695-4284-9E31-D805D124D912}" type="datetimeFigureOut">
              <a:rPr lang="es-MX" smtClean="0"/>
              <a:t>01/08/2012</a:t>
            </a:fld>
            <a:endParaRPr lang="es-MX"/>
          </a:p>
        </p:txBody>
      </p:sp>
      <p:sp>
        <p:nvSpPr>
          <p:cNvPr id="4" name="3 Marcador de pie de página"/>
          <p:cNvSpPr>
            <a:spLocks noGrp="1"/>
          </p:cNvSpPr>
          <p:nvPr>
            <p:ph type="ftr" sz="quarter" idx="11"/>
          </p:nvPr>
        </p:nvSpPr>
        <p:spPr/>
        <p:txBody>
          <a:bodyPr/>
          <a:lstStyle/>
          <a:p>
            <a:endParaRPr lang="es-MX"/>
          </a:p>
        </p:txBody>
      </p:sp>
      <p:sp>
        <p:nvSpPr>
          <p:cNvPr id="5" name="4 Marcador de número de diapositiva"/>
          <p:cNvSpPr>
            <a:spLocks noGrp="1"/>
          </p:cNvSpPr>
          <p:nvPr>
            <p:ph type="sldNum" sz="quarter" idx="12"/>
          </p:nvPr>
        </p:nvSpPr>
        <p:spPr/>
        <p:txBody>
          <a:bodyPr/>
          <a:lstStyle>
            <a:lvl1pPr>
              <a:defRPr>
                <a:solidFill>
                  <a:srgbClr val="FFFFFF"/>
                </a:solidFill>
              </a:defRPr>
            </a:lvl1pPr>
          </a:lstStyle>
          <a:p>
            <a:fld id="{65DD0FCE-7748-46EE-9B48-1D8A0B0B47DA}" type="slidenum">
              <a:rPr lang="es-MX" smtClean="0"/>
              <a:t>‹Nº›</a:t>
            </a:fld>
            <a:endParaRPr lang="es-MX"/>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21117A51-D695-4284-9E31-D805D124D912}" type="datetimeFigureOut">
              <a:rPr lang="es-MX" smtClean="0"/>
              <a:t>01/08/2012</a:t>
            </a:fld>
            <a:endParaRPr lang="es-MX"/>
          </a:p>
        </p:txBody>
      </p:sp>
      <p:sp>
        <p:nvSpPr>
          <p:cNvPr id="3" name="2 Marcador de pie de página"/>
          <p:cNvSpPr>
            <a:spLocks noGrp="1"/>
          </p:cNvSpPr>
          <p:nvPr>
            <p:ph type="ftr" sz="quarter" idx="11"/>
          </p:nvPr>
        </p:nvSpPr>
        <p:spPr/>
        <p:txBody>
          <a:bodyPr/>
          <a:lstStyle/>
          <a:p>
            <a:endParaRPr lang="es-MX"/>
          </a:p>
        </p:txBody>
      </p:sp>
      <p:sp>
        <p:nvSpPr>
          <p:cNvPr id="4" name="3 Marcador de número de diapositiva"/>
          <p:cNvSpPr>
            <a:spLocks noGrp="1"/>
          </p:cNvSpPr>
          <p:nvPr>
            <p:ph type="sldNum" sz="quarter" idx="12"/>
          </p:nvPr>
        </p:nvSpPr>
        <p:spPr>
          <a:xfrm>
            <a:off x="0" y="6248400"/>
            <a:ext cx="533400" cy="381000"/>
          </a:xfrm>
        </p:spPr>
        <p:txBody>
          <a:bodyPr/>
          <a:lstStyle>
            <a:lvl1pPr>
              <a:defRPr>
                <a:solidFill>
                  <a:schemeClr val="tx2"/>
                </a:solidFill>
              </a:defRPr>
            </a:lvl1pPr>
          </a:lstStyle>
          <a:p>
            <a:fld id="{65DD0FCE-7748-46EE-9B48-1D8A0B0B47DA}" type="slidenum">
              <a:rPr lang="es-MX" smtClean="0"/>
              <a:t>‹Nº›</a:t>
            </a:fld>
            <a:endParaRPr lang="es-MX"/>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609600" y="273050"/>
            <a:ext cx="8077200" cy="869950"/>
          </a:xfrm>
        </p:spPr>
        <p:txBody>
          <a:bodyPr anchor="ctr"/>
          <a:lstStyle>
            <a:lvl1pPr algn="l">
              <a:buNone/>
              <a:defRPr sz="4400" b="0"/>
            </a:lvl1pPr>
          </a:lstStyle>
          <a:p>
            <a:r>
              <a:rPr kumimoji="0" lang="es-ES" smtClean="0"/>
              <a:t>Haga clic para modificar el estilo de título del patrón</a:t>
            </a:r>
            <a:endParaRPr kumimoji="0" lang="en-US"/>
          </a:p>
        </p:txBody>
      </p:sp>
      <p:sp>
        <p:nvSpPr>
          <p:cNvPr id="5" name="4 Marcador de fecha"/>
          <p:cNvSpPr>
            <a:spLocks noGrp="1"/>
          </p:cNvSpPr>
          <p:nvPr>
            <p:ph type="dt" sz="half" idx="10"/>
          </p:nvPr>
        </p:nvSpPr>
        <p:spPr/>
        <p:txBody>
          <a:bodyPr/>
          <a:lstStyle/>
          <a:p>
            <a:fld id="{21117A51-D695-4284-9E31-D805D124D912}" type="datetimeFigureOut">
              <a:rPr lang="es-MX" smtClean="0"/>
              <a:t>01/08/2012</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lvl1pPr>
              <a:defRPr>
                <a:solidFill>
                  <a:srgbClr val="FFFFFF"/>
                </a:solidFill>
              </a:defRPr>
            </a:lvl1pPr>
          </a:lstStyle>
          <a:p>
            <a:fld id="{65DD0FCE-7748-46EE-9B48-1D8A0B0B47DA}" type="slidenum">
              <a:rPr lang="es-MX" smtClean="0"/>
              <a:t>‹Nº›</a:t>
            </a:fld>
            <a:endParaRPr lang="es-MX"/>
          </a:p>
        </p:txBody>
      </p:sp>
      <p:sp>
        <p:nvSpPr>
          <p:cNvPr id="3" name="2 Marcador de texto"/>
          <p:cNvSpPr>
            <a:spLocks noGrp="1"/>
          </p:cNvSpPr>
          <p:nvPr>
            <p:ph type="body" idx="2"/>
          </p:nvPr>
        </p:nvSpPr>
        <p:spPr>
          <a:xfrm>
            <a:off x="609600" y="1752600"/>
            <a:ext cx="1600200" cy="4343400"/>
          </a:xfrm>
          <a:ln w="50800" cap="sq" cmpd="dbl" algn="ctr">
            <a:solidFill>
              <a:schemeClr val="accent2"/>
            </a:solidFill>
            <a:prstDash val="solid"/>
            <a:miter lim="800000"/>
          </a:ln>
          <a:effectLst/>
        </p:spPr>
        <p:style>
          <a:lnRef idx="3">
            <a:schemeClr val="lt1"/>
          </a:lnRef>
          <a:fillRef idx="1">
            <a:schemeClr val="accent2"/>
          </a:fillRef>
          <a:effectRef idx="1">
            <a:schemeClr val="accent2"/>
          </a:effectRef>
          <a:fontRef idx="minor">
            <a:schemeClr val="lt1"/>
          </a:fontRef>
        </p:style>
        <p:txBody>
          <a:bodyPr lIns="137160" tIns="182880" rIns="137160" bIns="91440"/>
          <a:lstStyle>
            <a:lvl1pPr marL="0" indent="0">
              <a:spcAft>
                <a:spcPts val="1000"/>
              </a:spcAft>
              <a:buNone/>
              <a:defRPr sz="1800"/>
            </a:lvl1pPr>
            <a:lvl2pPr>
              <a:buNone/>
              <a:defRPr sz="1200"/>
            </a:lvl2pPr>
            <a:lvl3pPr>
              <a:buNone/>
              <a:defRPr sz="1000"/>
            </a:lvl3pPr>
            <a:lvl4pPr>
              <a:buNone/>
              <a:defRPr sz="900"/>
            </a:lvl4pPr>
            <a:lvl5pPr>
              <a:buNone/>
              <a:defRPr sz="900"/>
            </a:lvl5pPr>
          </a:lstStyle>
          <a:p>
            <a:pPr lvl="0" eaLnBrk="1" latinLnBrk="0" hangingPunct="1"/>
            <a:r>
              <a:rPr kumimoji="0" lang="es-ES" smtClean="0"/>
              <a:t>Haga clic para modificar el estilo de texto del patrón</a:t>
            </a:r>
          </a:p>
        </p:txBody>
      </p:sp>
      <p:sp>
        <p:nvSpPr>
          <p:cNvPr id="9" name="8 Marcador de contenido"/>
          <p:cNvSpPr>
            <a:spLocks noGrp="1"/>
          </p:cNvSpPr>
          <p:nvPr>
            <p:ph sz="quarter" idx="1"/>
          </p:nvPr>
        </p:nvSpPr>
        <p:spPr>
          <a:xfrm>
            <a:off x="2362200" y="1752600"/>
            <a:ext cx="6400800" cy="4419600"/>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bg>
      <p:bgRef idx="1003">
        <a:schemeClr val="bg2"/>
      </p:bgRef>
    </p:bg>
    <p:spTree>
      <p:nvGrpSpPr>
        <p:cNvPr id="1" name=""/>
        <p:cNvGrpSpPr/>
        <p:nvPr/>
      </p:nvGrpSpPr>
      <p:grpSpPr>
        <a:xfrm>
          <a:off x="0" y="0"/>
          <a:ext cx="0" cy="0"/>
          <a:chOff x="0" y="0"/>
          <a:chExt cx="0" cy="0"/>
        </a:xfrm>
      </p:grpSpPr>
      <p:sp>
        <p:nvSpPr>
          <p:cNvPr id="4" name="3 Marcador de texto"/>
          <p:cNvSpPr>
            <a:spLocks noGrp="1"/>
          </p:cNvSpPr>
          <p:nvPr>
            <p:ph type="body" sz="half" idx="2"/>
          </p:nvPr>
        </p:nvSpPr>
        <p:spPr>
          <a:xfrm>
            <a:off x="1600200" y="5486400"/>
            <a:ext cx="7315200" cy="685800"/>
          </a:xfrm>
        </p:spPr>
        <p:txBody>
          <a:bodyPr/>
          <a:lstStyle>
            <a:lvl1pPr marL="0" indent="0">
              <a:buFontTx/>
              <a:buNone/>
              <a:defRPr sz="17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s-ES" smtClean="0"/>
              <a:t>Haga clic para modificar el estilo de texto del patrón</a:t>
            </a:r>
          </a:p>
        </p:txBody>
      </p:sp>
      <p:sp>
        <p:nvSpPr>
          <p:cNvPr id="8" name="7 Rectángulo"/>
          <p:cNvSpPr/>
          <p:nvPr/>
        </p:nvSpPr>
        <p:spPr bwMode="white">
          <a:xfrm>
            <a:off x="-9144" y="4572000"/>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8 Rectángulo"/>
          <p:cNvSpPr/>
          <p:nvPr/>
        </p:nvSpPr>
        <p:spPr>
          <a:xfrm>
            <a:off x="-9144" y="4663440"/>
            <a:ext cx="1463040"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Rectángulo"/>
          <p:cNvSpPr/>
          <p:nvPr/>
        </p:nvSpPr>
        <p:spPr>
          <a:xfrm>
            <a:off x="1545336" y="4654296"/>
            <a:ext cx="7598664"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1 Título"/>
          <p:cNvSpPr>
            <a:spLocks noGrp="1"/>
          </p:cNvSpPr>
          <p:nvPr>
            <p:ph type="title"/>
          </p:nvPr>
        </p:nvSpPr>
        <p:spPr>
          <a:xfrm>
            <a:off x="1600200" y="4648200"/>
            <a:ext cx="7315200" cy="685800"/>
          </a:xfrm>
        </p:spPr>
        <p:txBody>
          <a:bodyPr anchor="ctr"/>
          <a:lstStyle>
            <a:lvl1pPr algn="l">
              <a:buNone/>
              <a:defRPr sz="2800" b="0">
                <a:solidFill>
                  <a:srgbClr val="FFFFFF"/>
                </a:solidFill>
              </a:defRPr>
            </a:lvl1pPr>
          </a:lstStyle>
          <a:p>
            <a:r>
              <a:rPr kumimoji="0" lang="es-ES" smtClean="0"/>
              <a:t>Haga clic para modificar el estilo de título del patrón</a:t>
            </a:r>
            <a:endParaRPr kumimoji="0" lang="en-US"/>
          </a:p>
        </p:txBody>
      </p:sp>
      <p:sp>
        <p:nvSpPr>
          <p:cNvPr id="11" name="10 Rectángulo"/>
          <p:cNvSpPr/>
          <p:nvPr/>
        </p:nvSpPr>
        <p:spPr bwMode="white">
          <a:xfrm>
            <a:off x="1447800" y="0"/>
            <a:ext cx="100584" cy="6867144"/>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Marcador de fecha"/>
          <p:cNvSpPr>
            <a:spLocks noGrp="1"/>
          </p:cNvSpPr>
          <p:nvPr>
            <p:ph type="dt" sz="half" idx="10"/>
          </p:nvPr>
        </p:nvSpPr>
        <p:spPr>
          <a:xfrm>
            <a:off x="6248400" y="6248400"/>
            <a:ext cx="2667000" cy="365125"/>
          </a:xfrm>
        </p:spPr>
        <p:txBody>
          <a:bodyPr rtlCol="0"/>
          <a:lstStyle/>
          <a:p>
            <a:fld id="{21117A51-D695-4284-9E31-D805D124D912}" type="datetimeFigureOut">
              <a:rPr lang="es-MX" smtClean="0"/>
              <a:t>01/08/2012</a:t>
            </a:fld>
            <a:endParaRPr lang="es-MX"/>
          </a:p>
        </p:txBody>
      </p:sp>
      <p:sp>
        <p:nvSpPr>
          <p:cNvPr id="13" name="12 Marcador de número de diapositiva"/>
          <p:cNvSpPr>
            <a:spLocks noGrp="1"/>
          </p:cNvSpPr>
          <p:nvPr>
            <p:ph type="sldNum" sz="quarter" idx="11"/>
          </p:nvPr>
        </p:nvSpPr>
        <p:spPr>
          <a:xfrm>
            <a:off x="0" y="4667249"/>
            <a:ext cx="1447800" cy="663578"/>
          </a:xfrm>
        </p:spPr>
        <p:txBody>
          <a:bodyPr rtlCol="0"/>
          <a:lstStyle>
            <a:lvl1pPr>
              <a:defRPr sz="2800"/>
            </a:lvl1pPr>
          </a:lstStyle>
          <a:p>
            <a:fld id="{65DD0FCE-7748-46EE-9B48-1D8A0B0B47DA}" type="slidenum">
              <a:rPr lang="es-MX" smtClean="0"/>
              <a:t>‹Nº›</a:t>
            </a:fld>
            <a:endParaRPr lang="es-MX"/>
          </a:p>
        </p:txBody>
      </p:sp>
      <p:sp>
        <p:nvSpPr>
          <p:cNvPr id="14" name="13 Marcador de pie de página"/>
          <p:cNvSpPr>
            <a:spLocks noGrp="1"/>
          </p:cNvSpPr>
          <p:nvPr>
            <p:ph type="ftr" sz="quarter" idx="12"/>
          </p:nvPr>
        </p:nvSpPr>
        <p:spPr>
          <a:xfrm>
            <a:off x="1600200" y="6248206"/>
            <a:ext cx="4572000" cy="365125"/>
          </a:xfrm>
        </p:spPr>
        <p:txBody>
          <a:bodyPr rtlCol="0"/>
          <a:lstStyle/>
          <a:p>
            <a:endParaRPr lang="es-MX"/>
          </a:p>
        </p:txBody>
      </p:sp>
      <p:sp>
        <p:nvSpPr>
          <p:cNvPr id="3" name="2 Marcador de posición de imagen"/>
          <p:cNvSpPr>
            <a:spLocks noGrp="1"/>
          </p:cNvSpPr>
          <p:nvPr>
            <p:ph type="pic" idx="1"/>
          </p:nvPr>
        </p:nvSpPr>
        <p:spPr>
          <a:xfrm>
            <a:off x="1560576" y="0"/>
            <a:ext cx="7583424" cy="4568952"/>
          </a:xfrm>
          <a:solidFill>
            <a:schemeClr val="accent1">
              <a:tint val="40000"/>
            </a:schemeClr>
          </a:solidFill>
          <a:ln>
            <a:noFill/>
          </a:ln>
        </p:spPr>
        <p:txBody>
          <a:bodyPr/>
          <a:lstStyle>
            <a:lvl1pPr marL="0" indent="0">
              <a:buNone/>
              <a:defRPr sz="3200"/>
            </a:lvl1pPr>
          </a:lstStyle>
          <a:p>
            <a:r>
              <a:rPr kumimoji="0" lang="es-ES" smtClean="0"/>
              <a:t>Haga clic en el icono para agregar una imagen</a:t>
            </a:r>
            <a:endParaRPr kumimoji="0" lang="en-US" dirty="0"/>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21 Marcador de título"/>
          <p:cNvSpPr>
            <a:spLocks noGrp="1"/>
          </p:cNvSpPr>
          <p:nvPr>
            <p:ph type="title"/>
          </p:nvPr>
        </p:nvSpPr>
        <p:spPr>
          <a:xfrm>
            <a:off x="609600" y="228600"/>
            <a:ext cx="8153400" cy="990600"/>
          </a:xfrm>
          <a:prstGeom prst="rect">
            <a:avLst/>
          </a:prstGeom>
        </p:spPr>
        <p:txBody>
          <a:bodyPr vert="horz" anchor="ctr">
            <a:normAutofit/>
          </a:bodyPr>
          <a:lstStyle/>
          <a:p>
            <a:r>
              <a:rPr kumimoji="0" lang="es-ES" smtClean="0"/>
              <a:t>Haga clic para modificar el estilo de título del patrón</a:t>
            </a:r>
            <a:endParaRPr kumimoji="0" lang="en-US"/>
          </a:p>
        </p:txBody>
      </p:sp>
      <p:sp>
        <p:nvSpPr>
          <p:cNvPr id="13" name="12 Marcador de texto"/>
          <p:cNvSpPr>
            <a:spLocks noGrp="1"/>
          </p:cNvSpPr>
          <p:nvPr>
            <p:ph type="body" idx="1"/>
          </p:nvPr>
        </p:nvSpPr>
        <p:spPr>
          <a:xfrm>
            <a:off x="612648" y="1600200"/>
            <a:ext cx="8153400" cy="4526280"/>
          </a:xfrm>
          <a:prstGeom prst="rect">
            <a:avLst/>
          </a:prstGeom>
        </p:spPr>
        <p:txBody>
          <a:bodyPr vert="horz">
            <a:normAutofit/>
          </a:bodyPr>
          <a:lstStyle/>
          <a:p>
            <a:pPr lvl="0" eaLnBrk="1" latinLnBrk="0" hangingPunct="1"/>
            <a:r>
              <a:rPr kumimoji="0" lang="es-ES" smtClean="0"/>
              <a:t>Haga clic para modificar el estilo de texto del patrón</a:t>
            </a:r>
          </a:p>
          <a:p>
            <a:pPr lvl="1" eaLnBrk="1" latinLnBrk="0" hangingPunct="1"/>
            <a:r>
              <a:rPr kumimoji="0" lang="es-ES" smtClean="0"/>
              <a:t>Segundo nivel</a:t>
            </a:r>
          </a:p>
          <a:p>
            <a:pPr lvl="2" eaLnBrk="1" latinLnBrk="0" hangingPunct="1"/>
            <a:r>
              <a:rPr kumimoji="0" lang="es-ES" smtClean="0"/>
              <a:t>Tercer nivel</a:t>
            </a:r>
          </a:p>
          <a:p>
            <a:pPr lvl="3" eaLnBrk="1" latinLnBrk="0" hangingPunct="1"/>
            <a:r>
              <a:rPr kumimoji="0" lang="es-ES" smtClean="0"/>
              <a:t>Cuarto nivel</a:t>
            </a:r>
          </a:p>
          <a:p>
            <a:pPr lvl="4" eaLnBrk="1" latinLnBrk="0" hangingPunct="1"/>
            <a:r>
              <a:rPr kumimoji="0" lang="es-ES" smtClean="0"/>
              <a:t>Quinto nivel</a:t>
            </a:r>
            <a:endParaRPr kumimoji="0" lang="en-US"/>
          </a:p>
        </p:txBody>
      </p:sp>
      <p:sp>
        <p:nvSpPr>
          <p:cNvPr id="14" name="13 Marcador de fecha"/>
          <p:cNvSpPr>
            <a:spLocks noGrp="1"/>
          </p:cNvSpPr>
          <p:nvPr>
            <p:ph type="dt" sz="half" idx="2"/>
          </p:nvPr>
        </p:nvSpPr>
        <p:spPr>
          <a:xfrm>
            <a:off x="6096000" y="6248400"/>
            <a:ext cx="2667000" cy="365125"/>
          </a:xfrm>
          <a:prstGeom prst="rect">
            <a:avLst/>
          </a:prstGeom>
        </p:spPr>
        <p:txBody>
          <a:bodyPr vert="horz" anchor="ctr" anchorCtr="0"/>
          <a:lstStyle>
            <a:lvl1pPr algn="l" eaLnBrk="1" latinLnBrk="0" hangingPunct="1">
              <a:defRPr kumimoji="0" sz="1400">
                <a:solidFill>
                  <a:schemeClr val="tx2"/>
                </a:solidFill>
              </a:defRPr>
            </a:lvl1pPr>
          </a:lstStyle>
          <a:p>
            <a:fld id="{21117A51-D695-4284-9E31-D805D124D912}" type="datetimeFigureOut">
              <a:rPr lang="es-MX" smtClean="0"/>
              <a:t>01/08/2012</a:t>
            </a:fld>
            <a:endParaRPr lang="es-MX"/>
          </a:p>
        </p:txBody>
      </p:sp>
      <p:sp>
        <p:nvSpPr>
          <p:cNvPr id="3" name="2 Marcador de pie de página"/>
          <p:cNvSpPr>
            <a:spLocks noGrp="1"/>
          </p:cNvSpPr>
          <p:nvPr>
            <p:ph type="ftr" sz="quarter" idx="3"/>
          </p:nvPr>
        </p:nvSpPr>
        <p:spPr>
          <a:xfrm>
            <a:off x="609600" y="6248206"/>
            <a:ext cx="5421083" cy="365125"/>
          </a:xfrm>
          <a:prstGeom prst="rect">
            <a:avLst/>
          </a:prstGeom>
        </p:spPr>
        <p:txBody>
          <a:bodyPr vert="horz" anchor="ctr"/>
          <a:lstStyle>
            <a:lvl1pPr algn="r" eaLnBrk="1" latinLnBrk="0" hangingPunct="1">
              <a:defRPr kumimoji="0" sz="1400">
                <a:solidFill>
                  <a:schemeClr val="tx2"/>
                </a:solidFill>
              </a:defRPr>
            </a:lvl1pPr>
          </a:lstStyle>
          <a:p>
            <a:endParaRPr lang="es-MX"/>
          </a:p>
        </p:txBody>
      </p:sp>
      <p:sp>
        <p:nvSpPr>
          <p:cNvPr id="7" name="6 Rectángulo"/>
          <p:cNvSpPr/>
          <p:nvPr/>
        </p:nvSpPr>
        <p:spPr bwMode="white">
          <a:xfrm>
            <a:off x="0" y="1234440"/>
            <a:ext cx="9144000" cy="32004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Rectángulo"/>
          <p:cNvSpPr/>
          <p:nvPr/>
        </p:nvSpPr>
        <p:spPr>
          <a:xfrm>
            <a:off x="0" y="1280160"/>
            <a:ext cx="533400" cy="228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8 Rectángulo"/>
          <p:cNvSpPr/>
          <p:nvPr/>
        </p:nvSpPr>
        <p:spPr>
          <a:xfrm>
            <a:off x="590550" y="1280160"/>
            <a:ext cx="8553450" cy="228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22 Marcador de número de diapositiva"/>
          <p:cNvSpPr>
            <a:spLocks noGrp="1"/>
          </p:cNvSpPr>
          <p:nvPr>
            <p:ph type="sldNum" sz="quarter" idx="4"/>
          </p:nvPr>
        </p:nvSpPr>
        <p:spPr>
          <a:xfrm>
            <a:off x="0" y="1272222"/>
            <a:ext cx="533400" cy="244476"/>
          </a:xfrm>
          <a:prstGeom prst="rect">
            <a:avLst/>
          </a:prstGeom>
        </p:spPr>
        <p:txBody>
          <a:bodyPr vert="horz" anchor="ctr" anchorCtr="0">
            <a:normAutofit/>
          </a:bodyPr>
          <a:lstStyle>
            <a:lvl1pPr algn="ctr" eaLnBrk="1" latinLnBrk="0" hangingPunct="1">
              <a:defRPr kumimoji="0" sz="1400" b="1">
                <a:solidFill>
                  <a:srgbClr val="FFFFFF"/>
                </a:solidFill>
              </a:defRPr>
            </a:lvl1pPr>
          </a:lstStyle>
          <a:p>
            <a:fld id="{65DD0FCE-7748-46EE-9B48-1D8A0B0B47DA}" type="slidenum">
              <a:rPr lang="es-MX" smtClean="0"/>
              <a:t>‹Nº›</a:t>
            </a:fld>
            <a:endParaRPr lang="es-MX"/>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400" kern="1200">
          <a:solidFill>
            <a:schemeClr val="tx2"/>
          </a:solidFill>
          <a:latin typeface="+mj-lt"/>
          <a:ea typeface="+mj-ea"/>
          <a:cs typeface="+mj-cs"/>
        </a:defRPr>
      </a:lvl1pPr>
    </p:titleStyle>
    <p:body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9.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8.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7.jpeg"/><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611560" y="332656"/>
            <a:ext cx="7772400" cy="1728192"/>
          </a:xfrm>
        </p:spPr>
        <p:txBody>
          <a:bodyPr>
            <a:normAutofit fontScale="90000"/>
          </a:bodyPr>
          <a:lstStyle/>
          <a:p>
            <a:pPr algn="ctr"/>
            <a:r>
              <a:rPr lang="es-ES" b="1" dirty="0"/>
              <a:t>LA EDUCACIÓN EN TIEMPOS DE LA </a:t>
            </a:r>
            <a:r>
              <a:rPr lang="es-ES" b="1" dirty="0" smtClean="0"/>
              <a:t>COLONIA </a:t>
            </a:r>
            <a:r>
              <a:rPr lang="es-ES" b="1" dirty="0"/>
              <a:t>Y EL MÉXICO INDEPENDIENTE</a:t>
            </a:r>
            <a:endParaRPr lang="es-MX" dirty="0"/>
          </a:p>
        </p:txBody>
      </p:sp>
      <p:sp>
        <p:nvSpPr>
          <p:cNvPr id="3" name="2 Subtítulo"/>
          <p:cNvSpPr>
            <a:spLocks noGrp="1"/>
          </p:cNvSpPr>
          <p:nvPr>
            <p:ph type="subTitle" idx="1"/>
          </p:nvPr>
        </p:nvSpPr>
        <p:spPr/>
        <p:txBody>
          <a:bodyPr/>
          <a:lstStyle/>
          <a:p>
            <a:r>
              <a:rPr lang="es-MX" dirty="0" smtClean="0"/>
              <a:t>EQUIPO  II MARCOS, YAZMIN, YARA Y OLGA</a:t>
            </a:r>
            <a:endParaRPr lang="es-MX" dirty="0"/>
          </a:p>
        </p:txBody>
      </p:sp>
      <p:pic>
        <p:nvPicPr>
          <p:cNvPr id="1026" name="Picture 2" descr="image002"/>
          <p:cNvPicPr>
            <a:picLocks noChangeAspect="1" noChangeArrowheads="1"/>
          </p:cNvPicPr>
          <p:nvPr/>
        </p:nvPicPr>
        <p:blipFill>
          <a:blip r:embed="rId2" cstate="print"/>
          <a:srcRect/>
          <a:stretch>
            <a:fillRect/>
          </a:stretch>
        </p:blipFill>
        <p:spPr bwMode="auto">
          <a:xfrm>
            <a:off x="1259632" y="2224771"/>
            <a:ext cx="6624736" cy="3796517"/>
          </a:xfrm>
          <a:prstGeom prst="rect">
            <a:avLst/>
          </a:prstGeom>
          <a:noFill/>
          <a:ln w="9525">
            <a:noFill/>
            <a:miter lim="800000"/>
            <a:headEnd/>
            <a:tailEnd/>
          </a:ln>
        </p:spPr>
      </p:pic>
      <p:sp>
        <p:nvSpPr>
          <p:cNvPr id="1028" name="AutoShape 4" descr="data:image/jpeg;base64,/9j/4AAQSkZJRgABAQAAAQABAAD/2wCEAAkGBhQSERQUExIVFRUWGRcaGRgXGBgXGBgcGBYXGBgYFRgYHSYeGBojGRcXHy8gIycpLCwsFx4xNTAqNSYsLCkBCQoKDgwOGg8PGikcHBwsKSkpKSkpKSkpKSkpKSkpKSkpKSkpKSwpKSkpKSkpLCkpKSwsKSwsKSksKSksKSwpKf/AABEIAL0BCwMBIgACEQEDEQH/xAAcAAACAwEBAQEAAAAAAAAAAAAEBQIDBgcBAAj/xABHEAACAQIEAwUEBwUFBwQDAAABAhEAAwQSITEFQVEGEyJhcTKBkdEHI0JSkqGxFDNicsEVssLh8CQlNENTc4IWY4OzNUSj/8QAGgEAAgMBAQAAAAAAAAAAAAAAAQIAAwQFBv/EACURAAICAgICAgEFAAAAAAAAAAABAhEDIRIxBCJBUWETMnGB8P/aAAwDAQACEQMRAD8A0/BUU4ax4V/dW+Q+4PKiWtj7q/hHypL2V4stzD2hMEW0EeiimxetDhXZk5qXRLKv3V/CPlUCq/dX8I+VeZqgxqJEstRR91fgPlVgRfur8B8qHU1fbqOgouW0v3V+A+VXpZX7q/hHyqCCrlqpjqyJsD7q/hHyq1LS/dX8I+VWqk1aLdK2WUyCWV+6v4R8qvt2l+4v4V+VStrUlWlHDcLZQjVF/Cvyqd23bX7Cn/xHyqOGWpX0mlCB3FXfIvuVflVJVfur+FflSjtL2ysYMhGm5dIkW0iQOrk6KKwHFPpfe6lxLVoWm27wP3jD+QZQJ89aaxds6fduIDBFsHzCChrqAn2V/CPlXAcQt1zLBiWkzcuQxjxTr191Nuz30iXMICjK9xR9h2gof4WIMDyoxaZJJo7Ktpfur+FflXrWV+6v4R8qx3B/pLtXFU3rbWFYlQ5Oa3I5OYlT7orX55AIMjrT0itujzul+6v4R8qkFX7q/hX5VGvJqUSyzKv3V/CvyqxLQ+6v4R8qqSr0qBTJpaH3V/Cvyo7DBBuiH/xHyoIGrEekaGTDwi/cX8K/KvHuIPsL+FflQpvVWz60KG5HuJxCLqyr+FflXlm6rCci9PZX5VTcw+f3Ga8uyopq0JbsneKz7K/hHyoO8V+6v4R8qkzzUCtMkBspKD7q/hHyr8/fSGP95YrT7fLT7Ir9Dd3X56+kUf7zxX8/+FaLoELNTwG7HdmY0XX3V0LDXBA1muacPeLafyj9K0/BGcjfwzXVy41KKZxsOWptGozVMJNV2LVWgEVh0jo7LDZIE1K00VA3Sd6rzUjG2MFuVcpoO1BFT7yKraHTGCvVqXaV/tNSXE+dDiNyG6NV9tqTYXHhpykNlMNBmD0PQ+VLuH9ubDX8TadltiwVGZmAzTObQxEERStMsUkbS01Zrt325TA28iENiHHgXfL0dxyHQc6zfaH6YbFoFMNN24dA0RbB9+rfp51gb62rrHE4u65vNLMqmJ6bemwpG6HirFHGLpe8TduQ5lnZzLNmiCemg2oHhV0q5yDQAzAnTT8/OicfZVtbK6uTrzGXbNPMnejOE4Qi/cRnyk24zdNFmKRvQyjsvtYZrrgsSSWYaqugySNxtFC8UwkqzxJCrrEEgaTpRdrAP33jvAlYGgIzb+Hfod6P43gyELQMoVNukkQPjVd0y6rRm+BgPkLXbeS2ZNtmJnMYMdZ861nYrto2GfuMR+5JhGOvdSdAT/0z+VYjhpyl81nOhPMQYB3BHMaSRTPFYGzdSUuMGWCVMldehImruVMz8eSO8qa8y1y3sp9If7Kf2bFEsiey4lmUdCOage8V0ex2nwrWHvW79t1RSxAYA6CYIOqnlVtooprsPVauWgOz/FBi8NbvqIDiSJnKQTIkU0RZqBRZbt16LNFInh2qdjC5qRyLaAu6NXW8CSNqZ27AHKpA0LJQNhMKFEka0u4kM5H8JmnTrppQd3A6VE9ka0I2SKGGMQvkDDNz9Kb8R4W2QwYnnSS3wSGJkzptV0KfZTO10Mrar1FfnL6TQBxXF/8Ac/wrX6NsWQNq/OX0mf8A5XF/9z/CtVvssXQ5wf7tP5R+lOeF8RyaHrNKcMPAmn2V/QVaK9GknFWeXcnGbaOg4LiSsAQRTC3jQdNK5xh8Wy7GnXDuIkkSeVYsnjrtHQx+Vema66RyqhmoFMbNWd9NZXBo180Frcrw3aFFyvi1DiGy/vakt6P9R/rShZrN/SDiLq4NjabLqM5zBTlIMgT1MaDWg40rInbox4x90YlxcvHIxuXCA2WTmKjMViTAqtba3bsiDJO5n3AnWs6l+4QFA1MCfUjrtrRqYS9ZYM4aPFOx9kTy21rJL+TfHQ0xN+yrtEEsuVgwnKQ0yvnFVcQx6l1CiQoHqSP03NKLNu5dGfUkkn2gPyijP2YmM2moBJ36+IDefnS0kHbI4fGLMxyYgSdN41mmVrD3Movk/aCgncHLpI5qRpQeKtgZQQsg6RuY5TPnT3EYFjh1QKM5aOoUERr0pGOkUW1aSYbxETluIVOnVvEnvFaLBgPAJB5EDVFGkCT7Rnc7dKzv/pawGKMzTAg669daKwrnCo9oagHNJ1DLy8XpypJRT6HjKuxRxbHhroJEKGIgcxOxj0Br7C462hYrbbIxWcx9mN8p8yNjVaXvrScqAruo9nTpPLY0TjNc8KhzxIGynLpBGk7+lP8AgT8nhNgYq4xIZCNASND7vdQuOw6AyDuREbEb6mk+EwL3IAJJLZR4hE/CjMZbutcs2AhDBQI0liRJ3gU9fkr7NY3HLiXA2FvukuYVW8PvT2YNdH+i7tHiMXcvpiGD5PECFVcusFYG9ch4PwW7abO6kaErIXlM6gkb0X9GvabE2sZbWzmY3GAce0GGbXMOUDWRUT+CSR+niABXikAVRcv6RQ9zEVKIF/tFeLiKB76oo2tGiDVboqu9igPOhc8ChcRdk1KA3R7fvlvShWFSz617I5mnRWyKGK/N/wBJp/3ri/8Auf4VrvOO7T27bFeY58p6V+ee22KNzH4h/vPP5CneOSVsEckW6Rq8G31Vv+Vf0FWRUMEPq0/lX9BVwFegg/VHmZ/uZ8lMsFeAOU/Gl6ip86MlYYutmjwzgiQaKQ0o4HbZmMajn19aerZrn5UoujpYpOSskoqxbdQd8ulLeNdpkw2QMRmc7fwj2jVD0rL4u9DsYauQdqO2bXLl60yHuW8KgxmUo3tDzkGuicc7a2sLZNzMGLCbazq/Tbl51yNbjYjvb10qoGZgNpYnYE8taz5JGnFG9leIusbioBl1WCfPYwNIo7FXcRbDMHDgDxEArAJ3k+dfXuK2yEGcSqKPCpOzT+Qoi9xDDoHVbrXFYDVrZGszGXnWZ2aQLh/em0uS7GaYUIp1mNWmdasw+DvuwVrkPqMpUESJ0JnrVeC4lbRVnvCykkZRAjNI86Mw/Hbavni6WkmY5EzUdhVFN/BXRcNtwlsoobMizMkDmY3okcOuD/8AZuTA2RD+QuUzbtHh7lx7jXcqm1kErrm7wNAUeXOl2O4vYnwXRuIlW00IOnTrSWxtELmFuBf+KuHyKKInQz9ZQRwrSR3zR5ov6Z6ZWeJ4aSDeUDTXIxnrI5UUnG8GpYrd3/8AbI36a6VLf0SkZ79kuM0K3eRrDKBmA5aEn3VbhMReaQSE8UZckxpTHh/G8PaZ3N2fugKcxPlOg99ADjVprlxmFxsz5hAjkBqPWnVsV0i+zgsRaUrmCEOwKhFMbGZO0yNqDxeNvtft59LyggNOnONBoNKNu8Zt3HZn70S0jQgagAz8KqvY+0bttzd2bxCDIBEHXnUJoaYTiWLtqGYLcs5spExBjYT5Gr+wPFLdp7ZxGGJt23ZluR7JCkxy1kadaHTjVl0FtX9lg5LjTeNI8qLwGKV3vlShEXY138EiQdxpSh7Nd9Hn0iXcTjbqXLbZbzkrrItwJAI5LA5V0x7k1+deA8Vv8PxNu81vvAQHy6gsrgjMsdBXdOB9psPjLefD3Qw5rsy+TA6jWrOyt2mN50qtr0Vj+G/SJZv8Qu4ZWGVdLb/fce0Pl6VqLtNQtlzYmqmxFDMa8FNQkmWverP4/iDqXEnnBorH8TytFIMXjCxPSteHF8sw58vwgDE2i2vM7zXKu06xi7w/i/oK60bprk3az/jL3839BVvkv1Qvh1zZ1DhmGw5w9rMdSi7fyigMVZUNC6xzqvAL9Vb/AJV/uirorbBUls52WVtqigCr7WHLGBvXyprRAugeyIPWnbK0vsJ4LaZLmbkJBp9exyATNZi7jTBkxFAtiPqTfLB7Y1lSGjyYbqfWsuRK7k6NuOT4+isaL2oV7rqrKcs8943+FYbtn2jW9fUWxmKArI2knWI3rP4niDOTkGQGZ16nX0FRXEpbRgurtEMDoonUa8zXOyZrXE6mPBxlyshji0zcYs5A5zA6eXpQj3i0SSY28vSvACatt2gPaOnlvVBpLLGElhJMHmND7po7F8HhZBueWYaH0NNOJWrdsYdgpDOJJblBIGlTW+5KF2JCzKgx4QCSR5UljUKMPwUMgaLh05QRI3jTapWeChkz5bpEbiI/Si8NiGZAUEACAAToZO8aair8LddlGUqFMKBqBvqNNB1oNsKQl/sv7rn8JH6GvnwbmAbhMdQ2npXTeJYNbdsuqoSCg1Y6ysnTeapw+GhQz2kzOJVJYkD776+EdAddKT9Rj8Ec4PD3E+NhO/hYT614ME3/AFG+DVrb/alAxRja0IHhzEHU6zRmCxaXV0CKzaowJyNH2D90nYHqRO9M5SFpGBv4J+rN7j/WiuHcIFxJy3GgkHKQPyINa9HzLdLK692DmUGCOqkHmKy/DcQ+UBYyqWmZnXYmKik2Bqj3D8EVwSEvkajQqRI3nw0MnCVzlZc+QAka86ZYPGXMkDKAuYHQ7nSTB59aqt4hlvXVHtkLqTrMCQp9/wCVNbADYngag+F2B/jWJ9Ms1Rb4TdALpleJkKZP4TBI9K2HZ/CtcvHvCGQqs6zqTHP7VLsJfTI6lSPGxVsvTSCRqBHrS8g8Sns920Nm/aa9NxbZUQTJyj7I8q3L8KsYzPjOH3jYvh9MhyzMe0v5Qaz+J7Ld6UQIvjCkDY7cm9+1LMV2YxGHuTYdsw+yTkuCOXRxp/lUtPoNNDHD4G9wnHpdxdosM2cuhBBBmWAPrtXVX7VWu77xWDJEyDIjflXM8N25e73TcRTMLWxKQTJhsw2Jj0p7f7FWMWpucKxCqHBD2iZTXQhkOqHzq2GRRfsiqeNyXq6GXDO3YxSkpC5WII5xOhoi5xpz9quecAf9ivvhsQvdvIEkjLJgiT0I2NaLivGreHa2rEeM7Dkv3tN66GJwcOTOXmWRT4ofnEZgJ3qu/bWBG/OrbeHMSFMEAjQ7HnUBb+P51emvgocX8oCuVyjtX/xl7+b+grs6cHuuSFtkkVx/trhmTHYhWEENqP8AxFZ/IkmkjT4kGpN0brAD6q3/ACL/AHRV+WocPX6q3/Iv90URkrfF+qOXL9zKctQuvAMawJqvFcSRHCMYMSSdgPX3ViMf2gY94LRaGJlz5nSOnrVOXyIwNOHxpZNjPGdqsltgwBuHZZ2nTX0FZy3ddA7FykiMqmM06QQNxQd4hSQDmM+1y93WoXr7OSzGTXKnklPs7OPDHHdLssfEllCwB6Df186pe2REiJ11qzujA0668qMxOH/dEknMoOvLxERVZcgDXbai04eWuBJr7i2Gy3SORgj0IrR4vDhLlgxBNs5tNdOdByJQ4vcHVrSAzKMmXqJJnfrWn/8ATFoOgIzB1khiCBuJHTSlbFe6ZujWv1YGtLbuBr1gltI1EyPa2iOlZW2aKMn2a4BaNghkmHuLmkx7eXYf60qfZ7hGHFi3mQFg0Tz0cjb0ph2duxYeNB3t3l/7pNU8Dw82UbT2p/8A6Go2yIK7R4pbakEKSbihZiARsdN4FY3tHxN2HdWzoRL3JBLEj2R0rYdo+Gq5QEBvrTzjkOdI+J4cW71lVAi5GYGG8tCaaDQJJtGVwPBLbhyfsrI9ZA1oazcazcgCUY6r/iU8qdYe45F8gkZRpAXXxRB01oPHybNuY1uamADpGgjYa1ov7Ka6o13BryvJcqzSlsn7yTsw5kbTvFAdm+Doe/EexccD3U94Nw9FVwB/zrfOTz60t7PIM2Kkx9bc51nvstS6BOAcJt9zdLCSly6BvyPOKLxvB0HFHEQHRZA88m3SpdnV+pxB5d5d/M0Xjwf7TQ9baT8VqW7Ya0gxcJbs5lQa94FnnEA+1S3B9mENrvNhnaRzJjNHSJ5Vo7+SbgYGe88PrlEVXwi4Gw0E6d8PLcDTWksdozfbQm0uHZSVaBBGhETpVHDe1Fy+yW7yq51hwBn0B9x/Ki+3AtBbecmMw16AzoDtvSrgXDAMTbe26umY6EgNqp9x+NOugWug27Zt4q2UtuLisQe7fRgQD7J3X3aUlPBMTg7mfDuwYbKTkceQOzjyPwoXhy/7RbGulzlvAOuvLQU4/wDVlzOyXAL1ssQM0B1EmIb50ytAcUwvs52lt3b9wcQtoWuLkZ7oiSNgdIB6HSvO0/YYKhvYW8XS1H1bmcgJBPdtuVnWKtbCW719raFSVBBtXNOfsr0PoaCt4W9ZF5LVw2lmDafUGDPhbYGR5GmUitx+zpVj6U7C8OuEpkxVm1BssIM+yHTNGZdm0pp9HHEVx2DTEPaUXQSjNp4iI8QjrIrky9psJiLgs462VKgKXO6tzYEagfEVoux/E8XgbF44cDF4bO4VQR3tsiQtxANGU6Ejyp+TEcUdhW0IOWImDEHXnMV+YPpSH+98Z/3P8K11P6DO0LuuKt37wzB84RtG8U52g6gTE1yP6ReKJf4ni7ls5ka4YPWABI8tKi7Ib3ACLNvWPAn90Ur4j2jt28wdmXK0eH2mjeKQY3tOWtraQBioSCCQqwsa9azz4oTnY967AzOw/wA66E/J9eKOXi8P25TCuL8TbEOWuNlX7K84G00vu40lMigKvPqfMmo4awbjwTqZM+gmpMkCBp+tYm7ezpRjSpFNm3JA61dibYDkcgTAq5rRC2o2LEfmKhiGm43mT+tLY6RZirB7hG/iYH36j9Klff8Adj7qqPzn+tMLNqeH3dRKup194JHnStz4lnotLdoPTHfajCKq2GCQWQEn/wAyB6UbxOM9iT/y25+YiqO12JVksBTOVQDH8xNKHuM122HfMBMco18qEU6A+zod1AtsLrq1s67CC36zWitFRetIYnLIGm06nSudswKkBnkFIBZ+p86J4elt7glM2kEnMTz5sZqniW2azszfy4ZhE+O5t/3TVfZ5D+zWzJjN0/j51j+D3LQQArqWPJv+p6xtRHDjZ7tAygtvEE8yY3qOJFI2fFLlt+7AIlbzBonTwrWf7SsBisMo2P8AQ0NiLdrfuADnHKN2Hn0oDiuCBv2iLcADUCOm+9GNIMrZTbvL3eIIB0H+OhrjTYQxPiO/qKqTh7Zbg7syYiB5nzqrF4TJbXMpBmD7yI51daKmn/v5OjcOKLOZgM1+2B6wT8KA7J2wzYrUfvLn+taV2EtZWmyDFxdY2EHzoHB9yGu5kX964GnIT51VQ9mj7NtFnECRHeXf71Tx1yeJKVg+Bf1WsxgO5CPmRSS7xp/EK+xvdrfWEgZfTkDOhmpx2RvR0y+ikXwxjLc0YjnC6Ur4NcDYdgGBIuqSNzsNY91ZhHtss5n1ZZOe4Z2/ipdfxfcZWsOyuxknMfsgQGUyG3pVAPM0Xbfu8tougbMcuUmJliJ06GkHZfD2hilNouJLgqTKggfZ617j+KZ8Nhgzl3FwFtNpeYHuqfYrI2LXYDvLkfh00p0mkFOxXw64VxCED/mAfEwZ+NGYvD2XvXAl3I6u0q3UNrHOqeHFf2q2W2N0ab6lvnXvHCrYlwbQDh2IcSu13Lr1mN6IXZRxxCuJuakwxgzr8aJ4f2muopR4uoSJD+1p0beh+OLF+5/Mec0CooDcbNiOHYXGIDohYtlW4YYREhHqrg2Hv8PuFrbZp3t3JUMPJh4S3Q0oxGGzYWyUBaO8zbaHMOW/Si7/AGhu2XySLlsoko4mJQbE6ioK4pjPH8Tw2JvO9wNhruUFSDlaQCCVI0YdZrnvG+HCzfuW1cOFOjDZgQDP51sLZwuKBDqLZEmGJgSY8Ljb36VjeL4LurzoDIUwD1EabaVZEqlZU9+VAVcoA1jmep+VEpaVUUhfEwJk8tSNB86ss2xNocoX4zqau4hZK5Vb2hmB9ztRbJGJXg0CMmm6vJPkDQWXWntm2Dh101BufAr/AJUiL9KHZOjQW1BwK+ESL48XMAg/1pBeMMfIn9TTTD32/ZoMR3iafHWaU3Rq3qf1qJEf2N7GL/2G4murA+Qgml+KHiSR9la8GMXuCk+IsPhQl7ETEToAKKVCN2O+PX5t29Rsvu35UqfGrKkLtvOxqlrhKEkk6rv6NVIFFKgDm9xRrn2lQbwCRr6xNe4bjz229sGNiSW5elC8M4SbubxBY2nST0151RiuHvb9pSNamug7Cl4qw2uQOgmOvSoni7giGJgyNdOu0UVieA5bSssljlkayJHpXvGeDi2gKj1jMYHnIga0LRKZHEdqLja5UEwSY1MHnXydq7nNUJ5Ejb0qmzwC6+wGm/iH+udfXuz15RJXmBoQdTttQ9XoZOS2ggdq7mvgt+kH50LjOPPcABVBBB0Ebf0q3AdlcRdcotppGuoMfGrcZ2Pv2gS65QNTOlRKKC5Ta2VW+0twAghSCQTInUbVH+1W1h1EktoDud+VLTbprwPhi3AxeYmBBjlJ5Gm0hOyteIEDS6BrmgZpmfSvG4uzNmMSBG8HaOVG8J4SpDF1GhaM2aSB0A/1rQ+D4DnZxm0XnsJ5jXmOlC0SmWWeJEEHOQBy7yZ9AQYqg4sZgYmSTOYHTTflR93snoArS38wPLTSgMJwTP3gk5lCkQAd+RnWpaJTGmCx6XMgOgUjfTUa7iiLBSzdUg5pLHkRqPWlPC+zt65nKEoE3YyB6GOdWXezuJtnRM4GoKMD+W80lK+xk2l0W8Hctet7+2DHo06fCr+KY4nEFipEljHrdJpet57MPcR0b7J1X13GvOiMXxxHtquUysa+UzRa2MpaCeL4sPiLhEwW2O/Leg6jZGdmYAmZM7/GvffStFsZaGVy3GHtMLjIxe5BXUTpow91V8YfxqSxJNtCZ81G35VG7e+ptDf6xiPwgR+VVcRxKsVjkiDz0UCiD5J4G0WFxRGqc/5hpNIeJWst1wREHanmAgrdBEjuySOsEEQeRrP44RcYa78zJ+NNETIxubQS4o5AL/Qz+dEdqyO/aDIJYz6saXY7FAtMg+FdvQVXxLiouNIWN99d+lSt2LyHfDbZbDDn4njy8BOtZtmA51X+0vGXMY6TprvVdMlQlhQ4gQmSPtZp9KHe8Tua+7vSa8KEUQEa+q51026VVFQhYPYP8w/Q0VwZz3yDaTyAJ1HKhvsf+X9KddmMOM4aNc0D4UH0FdhtnDXWu3RlIDDMseEDKV8WvkffNecdwtxbJJzHkTIYHWfFGo8t61/BbM3LXh3nfzFumPHLahcQABBtHSB0PQVn5uy3jo5lawN04Jr/AIiquFmdvdG2grQ4DsrdOFF64Tke0zCTObpy01191NOzcf2ZiTGhNzTlWh4c4HCrMrmHdaiY0j8qMpskYownZzh12S1xot6aiSxO2VDzPnyontRxm1ZKqy57kyVDaKvLN1bYzRvFce9kIltfrbg8BjwW12kTu1LLfAbWSXKs5MlmJzEnedes1XLIk7kaMeCWRVEVP2zEQLRH/wAjUTwvtCLjwRB5KxzI+uqtPWq24bbkgW1j/XnQXGeAhB3lsgrzA3WnjODdCywZIq+6GvHeEDS/h08A9tNAbZ5Keo6N7qUdmuG3L1x0UOYVmIHprNM+zPGWuEqYLqNZ1W4nMOOv+uVPOyllV4pfCLlXICBJ0lVJHXnTttJoz0m7M92T4E+Je7MwmrGYyy2pgc9KJ4bw+4zYq2JCFs0kxALkBhpvpWo7DaY7GwBGeI5b0XwkD9r2GpYev17R8KVyGSQF2a7PFr6s2YrbnWZzE+yGHL0FIRwi4Ll6JEurDpBGYAdZ28q6WqhcQ8Hnb5eTUq4HbVhckTCrE9cp1qvkNRO5gjbwRmM2UuZA0JI+MAAUl4NeF/vDcAGRcwKiJMc+XKtH2wujuDGnh/qKyfZg6Xv5f6GgWUDNj7VxcpzqQZ1h189OXwoa72aw1w+EgHqpyHXqDp+VAqelWpc1qxa6FcUQfsnkVmS86NyldPewM/lVI4ViV3W3eHTMM3uOjVoccx/a7Y5EJIGx35bUHjOKOl1wApUMQFZQR6daPJg4IzT8S7vOrWypOmVuXmJqjCXM7aRMRqY26E6Vpb/aBFBz2115A6fAzStsVhXVs9tATsVGUj3jT8qdS/BW9Ps8tW3AcDTMCuux1BgHblWfxrTcaepou7i+SFgvQmffQOIeWJpoiSlZLuiNDzUH4xUmwvIec0WiCNRPhXXpMVdhv3o0501gSsXphtB5ip3sIYUAbgn4b0Q13IOWnxivUxubU9GieRjlS2wAiJAirbuHm1m6OB8R/lXgUxNEMk4cno6/mDRsJDiKAXGA2EfoKBvNyphjh9a3Wf6Ch72Eg6gg+elFEZXYSQvTP/SnPZx9dOT7e6o8TtogQL9vL7oUT8aH7OXD36qNiT+hoPaAuzofAll7RHvnyFumvHSDbvnX92deWxrO4e+1tC6e2qsV0nWLcCOdH8Px965gbrXoD924YFcp0mNPSs9fJosq4Cg/sS+f4rn60ybBhuEWASQDZnTqpBFLeB3geBXwNwzz7yTTq3cnheHUa/VQfgDQkCJluK8GgpkY6j7XXyoG5wp9dtPKn3ETlyZjAM/62odrtuf3mnr/AJVjlkkmdnBhg8dsQNZjTn1r4cNfyM+XWirjqG36c6I/abYjx6aaA7aa6in5yXQVihLtmf4LgB+13UIKgK2m2xFaTsZby8QvjXRANfRaS4NwcfdIaQU3/DTvsXcH9o3weYAHr4flWxttf0caUVGVL7HH0fgHFcQMfbP941Phf/GDf7X/AN71D6Ory99xCSBNxo84JNfcIxBOLHv/APuuUr+RY9GkOKPfP/8AH+hoLs0puJdgeyq/3TR+hu3Blk/V/wB00n4RjBaDgj21QcxBKgaeYmkSHboI7XlRYgtlDQJPm1Z/g1hba3frUeVMRPKetGfSYs2EA3B36Qa5zgLrlsrMSI0/zq2MLQHOhr3oFe2r4LAcyR+tfXxAJ08OtLOFYkteTUbrvzkifhR46C50PuJdoETEEMi5kIHPl0INK+JcVGYsRGdiY/zortFZlgZBzXbn2ddl3NZXiDkuR0NOoplbm0TxGIknmKDZqkzD8qhTpUVXZYj7VWTUw0RUSKJBzhADP8gP6RUbGl1f5qs4WHBcd3q9vKvTVk1oUYllcE2zIPx/KlCiN+xJmNwJNXXcIIWdZzeogCo3sTlID2zsNJ5ESOXnVl/HhmOVWhcx9AQAfzqUTRFH0yx7qk6xh2nfOsUNexC5pE8uXlV37ahtMkmSykaaabipRCrE3suIzDWCCPOKJ4nxI3XDEQRAOs0DjGVrhIIA6QdKgX00IogGnFiS1snqB8FX51b2ZtgtP8R/Svb6q1rDkMuYM0ktAMBNp85+Io7sZYBcA75yPypZaiMts0XC0Ge1P3tvdaptx4NGJn/pneCdAd6p4Tgx3lnUaNmM7bWt68+kLif7OGcFc93KAN1/ilSNRGlZ07dIuarYq4RisvCrtkq+d8xAymPKmuC4mn7GlsTnFvXwkRAAqeNw+LGHLqyeFQ3isrqNIyx0qrFYS/lVyyZSgLfUhZGUGAwPUgVG0yJOwDtG5Y2wp2U/r6UmfDXRzHvAp/2mQK9rT7DHnP50lu47zMDrHzrPbvR1ccI8LbBcKM6+I8426UWvDBAbONRPL+tA4NwQJ2lqMS+CsFAfeKkuV6Hx8GvYA4ehXG3hMkIdfw0x7LYk28dedlYidws6xSezxAWsViHIA8DQOp8MDStD2MtXr2HZlcLLkH6tG1JGrE67mK19Rt/SOPPc2l9ss7H442ruILW38VxiPDvMiPzo3hYnGLppB6/9W5XvBsLimN5Gu62n+zbSPEsk+Iba0d2aLLilZirEIJIAE+O6JjadKWUlsiTHGFSLt07fu+vJTXnZxCyXtBskT1yL8KN78M99su+T8l5VXwEEWr4EeJbf9xRVdjuJzTtbx69dxJsMR3aMYGTIdp1nf150mwliHjQwK23bu/8AXrh+7LuozDKu4YRE7naspdwDrcbwNtsFJ5czHKtMWZ6+wi6ua2V5lSPfFVcGwiqbQbcEctpMn3VVbxwEak+gOlWWcYu/SDoDpGtSnQ9xLuO4oMwWTK3LhiIAmIj4VneMWCDm3k78vhTfHWWdu81YOcw8LbNqDQ2KuFrJVlbQROU7zNGKoSTTM8TXxWvStHm33iSFiFUL5so8Q94qwQFuJCLI3JjrFU0XjpC216L06maEqENRheOMMhMHKoAnpp8qNPGLTkF7KgjWV8NILY0HoP0phheF5xb8UZ+85bZFzfnUpC2GvjkZs3dDQAe1O2n3d6q4dh7YzeJZYMNm+1yMiKBweGzK5mMilvWCKsshu7Z8x8LAR6g86FBTL8b2dZtVQEx9kjl6VRgOCZcveKAwbmD1012r21xNxzprwvFvc7yWIyIz9QcvKD60KYRRxvhKjEXRB9o7ba9KRPaGbKOsV0HheLbEXRacLB5lZO3uofB4BGdFCIudhJyzuYkHf86IDOYDDHPZB2V5gjzWR+VM+yVz68aT9Y2nxp3hOGAXHOYylyPXLprM9Nqb4TsiLNvPbukHvJ1UE+IHY8qSW1Q8dOyXCyGdCokT4gOkWtfLUfkaB+lLJ3KxqcyQQZ5NOs0x4ZbNq8gRgM2UE5RrJgz12r7jfCRibqYdyuXvlEhAD7UHbqKpjjqVl0p2qG7swwjFxA7qM0DcjQUvxmI/2ZJMjuwI0+6n5034twc2ilo3S6tkWCIHiMbTyqrjPCu7zWsxZRbzLIHhII+OmlLwD+oZHiyszDoF8uvWlOKwDSTBjblWj4nhSbAuZ9c+WIGgilL4UwfENj9n/OqnCSdo6GPNDhTFFizA16+fnRWFW0dDJO2k9KJOH8Mkz7qF72OX6fKlabLY5YJCG5hA13EwMwS2zT71E6+ta76Ob5XDkROZ/wCq8qTcPwgIxjmZHh9QVJj4gVpex1mMJbCkqIk+ZJJn8hWxq40cdy92xnwzEZbuLO5LKPd3YoHs/jV7+SwUBV30Ht3fhvTrs5aN5XcuQxZiYA1hion3ClGEti1iL62wAFYLqJ0EnntuaTgHmU9pe1VyziLaWmU22I1gHQmDB6RTzgWPB70AzItgfhT9KQdoLxNkkhZXKVMCRDDnRvZTi57tyV9oj2TGyqOh6UeConN2CdscZmxltgYy23JIPnE+W9IcBmLNEnR9jP2TrRuMst+0MQ5HhjUTozaivsOzqAQ8RyAAn1gU8daKWrbYhxXDGCSOXTepWuD3AusajXefKneLvhlAKjSRppv1r5cW0Rpp5CrbFopPDXHdyrQVQjpEaUbjuGzZylMhmdec71VexLuAGuMQu2tU3cS5Al2I9aGwififBA1xlTTRSPcCNf8AXOrBwTLaQyJRpOvMHceVF3D6n30Bi8raFfzI/Spshc3Z5b1vvA4CE+E7nzEetZ7iuHCXnVR4VIAnfYamjDh0GyHT+I0rxh8bb79ZpqJZ/9k="/>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s-MX"/>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pPr algn="ctr"/>
            <a:r>
              <a:rPr lang="es-MX" dirty="0" smtClean="0"/>
              <a:t>INTRODUCCIÓN</a:t>
            </a:r>
            <a:endParaRPr lang="es-MX" dirty="0"/>
          </a:p>
        </p:txBody>
      </p:sp>
      <p:sp>
        <p:nvSpPr>
          <p:cNvPr id="5" name="4 Marcador de texto"/>
          <p:cNvSpPr>
            <a:spLocks noGrp="1"/>
          </p:cNvSpPr>
          <p:nvPr>
            <p:ph type="body" sz="quarter" idx="1"/>
          </p:nvPr>
        </p:nvSpPr>
        <p:spPr>
          <a:xfrm>
            <a:off x="609600" y="1752600"/>
            <a:ext cx="3886200" cy="2828528"/>
          </a:xfrm>
        </p:spPr>
        <p:txBody>
          <a:bodyPr>
            <a:normAutofit/>
          </a:bodyPr>
          <a:lstStyle/>
          <a:p>
            <a:r>
              <a:rPr lang="es-ES" sz="2800" dirty="0" smtClean="0"/>
              <a:t>En la Colonia y en el México independiente se distinguen diversos tipos de enseñanza:</a:t>
            </a:r>
            <a:endParaRPr lang="es-MX" sz="2800" dirty="0"/>
          </a:p>
        </p:txBody>
      </p:sp>
      <p:sp>
        <p:nvSpPr>
          <p:cNvPr id="4" name="3 Marcador de texto"/>
          <p:cNvSpPr>
            <a:spLocks noGrp="1"/>
          </p:cNvSpPr>
          <p:nvPr>
            <p:ph type="body" sz="quarter" idx="3"/>
          </p:nvPr>
        </p:nvSpPr>
        <p:spPr>
          <a:xfrm>
            <a:off x="4788024" y="1556792"/>
            <a:ext cx="3886200" cy="4536504"/>
          </a:xfrm>
        </p:spPr>
        <p:txBody>
          <a:bodyPr>
            <a:normAutofit/>
          </a:bodyPr>
          <a:lstStyle/>
          <a:p>
            <a:pPr marL="342900" indent="-342900">
              <a:buFont typeface="Wingdings" pitchFamily="2" charset="2"/>
              <a:buChar char="v"/>
            </a:pPr>
            <a:r>
              <a:rPr lang="es-ES" sz="2400" dirty="0"/>
              <a:t>La </a:t>
            </a:r>
            <a:r>
              <a:rPr lang="es-ES" sz="2400" dirty="0" smtClean="0"/>
              <a:t>evangelizadora.</a:t>
            </a:r>
            <a:endParaRPr lang="es-ES" sz="2400" dirty="0"/>
          </a:p>
          <a:p>
            <a:pPr marL="342900" indent="-342900">
              <a:buFont typeface="Wingdings" pitchFamily="2" charset="2"/>
              <a:buChar char="v"/>
            </a:pPr>
            <a:r>
              <a:rPr lang="es-ES" sz="2400" dirty="0"/>
              <a:t>El adiestramiento en </a:t>
            </a:r>
            <a:r>
              <a:rPr lang="es-ES" sz="2400" dirty="0" smtClean="0"/>
              <a:t>artes</a:t>
            </a:r>
          </a:p>
          <a:p>
            <a:r>
              <a:rPr lang="es-ES" sz="2400" dirty="0" smtClean="0"/>
              <a:t>     </a:t>
            </a:r>
            <a:r>
              <a:rPr lang="es-ES" sz="2400" dirty="0"/>
              <a:t>y oficios.</a:t>
            </a:r>
          </a:p>
          <a:p>
            <a:pPr marL="342900" indent="-342900">
              <a:buFont typeface="Wingdings" pitchFamily="2" charset="2"/>
              <a:buChar char="v"/>
            </a:pPr>
            <a:r>
              <a:rPr lang="es-ES" sz="2400" dirty="0"/>
              <a:t>La femenina. </a:t>
            </a:r>
          </a:p>
          <a:p>
            <a:pPr marL="342900" indent="-342900">
              <a:buFont typeface="Wingdings" pitchFamily="2" charset="2"/>
              <a:buChar char="v"/>
            </a:pPr>
            <a:r>
              <a:rPr lang="es-ES" sz="2400" dirty="0"/>
              <a:t>La formación de religiosos.</a:t>
            </a:r>
          </a:p>
          <a:p>
            <a:pPr marL="342900" indent="-342900">
              <a:buFont typeface="Wingdings" pitchFamily="2" charset="2"/>
              <a:buChar char="v"/>
            </a:pPr>
            <a:r>
              <a:rPr lang="es-ES" sz="2400" dirty="0"/>
              <a:t>La universitaria.</a:t>
            </a:r>
            <a:endParaRPr lang="en-US" sz="2400" dirty="0"/>
          </a:p>
          <a:p>
            <a:pPr marL="342900" indent="-342900">
              <a:buFont typeface="Wingdings" pitchFamily="2" charset="2"/>
              <a:buChar char="v"/>
            </a:pPr>
            <a:endParaRPr lang="es-MX" sz="2400" dirty="0"/>
          </a:p>
          <a:p>
            <a:pPr marL="342900" indent="-342900">
              <a:buFont typeface="Wingdings" pitchFamily="2" charset="2"/>
              <a:buChar char="v"/>
            </a:pPr>
            <a:endParaRPr lang="es-MX" sz="24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MX" dirty="0" smtClean="0"/>
              <a:t>LA EDUCACIÓN PARA LOS INDÍGENAS</a:t>
            </a:r>
            <a:endParaRPr lang="es-MX" dirty="0"/>
          </a:p>
        </p:txBody>
      </p:sp>
      <p:sp>
        <p:nvSpPr>
          <p:cNvPr id="3" name="2 Marcador de contenido"/>
          <p:cNvSpPr>
            <a:spLocks noGrp="1"/>
          </p:cNvSpPr>
          <p:nvPr>
            <p:ph sz="quarter" idx="2"/>
          </p:nvPr>
        </p:nvSpPr>
        <p:spPr/>
        <p:txBody>
          <a:bodyPr/>
          <a:lstStyle/>
          <a:p>
            <a:endParaRPr lang="es-MX"/>
          </a:p>
        </p:txBody>
      </p:sp>
      <p:sp>
        <p:nvSpPr>
          <p:cNvPr id="5" name="4 Marcador de texto"/>
          <p:cNvSpPr>
            <a:spLocks noGrp="1"/>
          </p:cNvSpPr>
          <p:nvPr>
            <p:ph type="body" sz="quarter" idx="1"/>
          </p:nvPr>
        </p:nvSpPr>
        <p:spPr>
          <a:xfrm>
            <a:off x="609600" y="1752600"/>
            <a:ext cx="3886200" cy="4268688"/>
          </a:xfrm>
        </p:spPr>
        <p:txBody>
          <a:bodyPr>
            <a:normAutofit/>
          </a:bodyPr>
          <a:lstStyle/>
          <a:p>
            <a:r>
              <a:rPr lang="es-ES" dirty="0"/>
              <a:t>Las actividades educativas fueron asumidas por diversas órdenes religiosas. A partir de la segunda mitad del siglo XVI, los jesuitas llegarían a ejercer una gran influencia intelectual en la sociedad </a:t>
            </a:r>
            <a:r>
              <a:rPr lang="es-ES" dirty="0" err="1"/>
              <a:t>novo</a:t>
            </a:r>
            <a:r>
              <a:rPr lang="es-ES" dirty="0"/>
              <a:t> hispana</a:t>
            </a:r>
            <a:endParaRPr lang="es-MX" dirty="0"/>
          </a:p>
          <a:p>
            <a:endParaRPr lang="es-MX" dirty="0"/>
          </a:p>
        </p:txBody>
      </p:sp>
      <p:pic>
        <p:nvPicPr>
          <p:cNvPr id="7" name="Picture 2" descr="http://t3.gstatic.com/images?q=tbn:ANd9GcScMR0hJI3MNuuYFnOGeB-RCFSGb_FiPU2ZA3ozPS_g2dEsfLlU"/>
          <p:cNvPicPr>
            <a:picLocks noGrp="1" noChangeAspect="1" noChangeArrowheads="1"/>
          </p:cNvPicPr>
          <p:nvPr>
            <p:ph sz="quarter" idx="4"/>
          </p:nvPr>
        </p:nvPicPr>
        <p:blipFill>
          <a:blip r:embed="rId2" cstate="print"/>
          <a:srcRect/>
          <a:stretch>
            <a:fillRect/>
          </a:stretch>
        </p:blipFill>
        <p:spPr bwMode="auto">
          <a:xfrm>
            <a:off x="5148065" y="2420888"/>
            <a:ext cx="2914848" cy="3384376"/>
          </a:xfrm>
          <a:prstGeom prst="rect">
            <a:avLst/>
          </a:prstGeom>
          <a:noFill/>
        </p:spPr>
      </p:pic>
      <p:sp>
        <p:nvSpPr>
          <p:cNvPr id="8" name="7 Marcador de texto"/>
          <p:cNvSpPr>
            <a:spLocks noGrp="1"/>
          </p:cNvSpPr>
          <p:nvPr>
            <p:ph type="body" sz="quarter" idx="3"/>
          </p:nvPr>
        </p:nvSpPr>
        <p:spPr/>
        <p:txBody>
          <a:bodyPr/>
          <a:lstStyle/>
          <a:p>
            <a:endParaRPr lang="es-MX"/>
          </a:p>
        </p:txBody>
      </p:sp>
    </p:spTree>
    <p:extLst>
      <p:ext uri="{BB962C8B-B14F-4D97-AF65-F5344CB8AC3E}">
        <p14:creationId xmlns:p14="http://schemas.microsoft.com/office/powerpoint/2010/main" val="153045473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533400" y="620688"/>
            <a:ext cx="8153400" cy="864096"/>
          </a:xfrm>
        </p:spPr>
        <p:txBody>
          <a:bodyPr>
            <a:normAutofit fontScale="90000"/>
          </a:bodyPr>
          <a:lstStyle/>
          <a:p>
            <a:r>
              <a:rPr lang="es-ES" b="1" dirty="0" smtClean="0"/>
              <a:t>Ordenes religiosas en la enseñanza.</a:t>
            </a:r>
            <a:endParaRPr lang="es-MX" dirty="0"/>
          </a:p>
        </p:txBody>
      </p:sp>
      <p:sp>
        <p:nvSpPr>
          <p:cNvPr id="3" name="2 Marcador de contenido"/>
          <p:cNvSpPr>
            <a:spLocks noGrp="1"/>
          </p:cNvSpPr>
          <p:nvPr>
            <p:ph sz="quarter" idx="2"/>
          </p:nvPr>
        </p:nvSpPr>
        <p:spPr>
          <a:xfrm>
            <a:off x="609600" y="3068960"/>
            <a:ext cx="3886200" cy="2950840"/>
          </a:xfrm>
        </p:spPr>
        <p:txBody>
          <a:bodyPr>
            <a:normAutofit fontScale="92500" lnSpcReduction="20000"/>
          </a:bodyPr>
          <a:lstStyle/>
          <a:p>
            <a:r>
              <a:rPr lang="es-ES" dirty="0" smtClean="0"/>
              <a:t>El medio de enseñanza es el catecismo y el recurso didáctico es la predicación y el aprendizaje memorístico de los dogmas fundamentales de la religión católica.</a:t>
            </a:r>
            <a:endParaRPr lang="es-MX" dirty="0"/>
          </a:p>
        </p:txBody>
      </p:sp>
      <p:sp>
        <p:nvSpPr>
          <p:cNvPr id="4" name="3 Marcador de contenido"/>
          <p:cNvSpPr>
            <a:spLocks noGrp="1"/>
          </p:cNvSpPr>
          <p:nvPr>
            <p:ph sz="quarter" idx="4"/>
          </p:nvPr>
        </p:nvSpPr>
        <p:spPr>
          <a:xfrm>
            <a:off x="4800600" y="3789040"/>
            <a:ext cx="3886200" cy="2230760"/>
          </a:xfrm>
        </p:spPr>
        <p:txBody>
          <a:bodyPr/>
          <a:lstStyle/>
          <a:p>
            <a:endParaRPr lang="es-MX" dirty="0"/>
          </a:p>
        </p:txBody>
      </p:sp>
      <p:sp>
        <p:nvSpPr>
          <p:cNvPr id="5" name="4 Marcador de texto"/>
          <p:cNvSpPr>
            <a:spLocks noGrp="1"/>
          </p:cNvSpPr>
          <p:nvPr>
            <p:ph type="body" sz="quarter" idx="1"/>
          </p:nvPr>
        </p:nvSpPr>
        <p:spPr>
          <a:xfrm>
            <a:off x="609600" y="1752600"/>
            <a:ext cx="3886200" cy="1244352"/>
          </a:xfrm>
        </p:spPr>
        <p:txBody>
          <a:bodyPr>
            <a:normAutofit fontScale="92500" lnSpcReduction="10000"/>
          </a:bodyPr>
          <a:lstStyle/>
          <a:p>
            <a:r>
              <a:rPr lang="es-ES" dirty="0" smtClean="0"/>
              <a:t>La fuente del saber era la religión, pues era el paradigma que se imponía como modelo de vida, de sociedad y de trabajo.</a:t>
            </a:r>
            <a:endParaRPr lang="es-MX" dirty="0"/>
          </a:p>
        </p:txBody>
      </p:sp>
      <p:sp>
        <p:nvSpPr>
          <p:cNvPr id="6" name="5 Marcador de texto"/>
          <p:cNvSpPr>
            <a:spLocks noGrp="1"/>
          </p:cNvSpPr>
          <p:nvPr>
            <p:ph type="body" sz="quarter" idx="3"/>
          </p:nvPr>
        </p:nvSpPr>
        <p:spPr>
          <a:xfrm>
            <a:off x="4788024" y="1628800"/>
            <a:ext cx="3886200" cy="1728192"/>
          </a:xfrm>
        </p:spPr>
        <p:txBody>
          <a:bodyPr>
            <a:normAutofit fontScale="85000" lnSpcReduction="20000"/>
          </a:bodyPr>
          <a:lstStyle/>
          <a:p>
            <a:endParaRPr lang="es-ES" dirty="0" smtClean="0"/>
          </a:p>
          <a:p>
            <a:r>
              <a:rPr lang="es-ES" dirty="0" smtClean="0"/>
              <a:t>A fines del siglo XVI ya existía una peculiar forma de educación religiosa, destinada a los vasallos, la educación en el atrio de las iglesias, en donde se congregaba a los conversos para enseñarles la doctrina cristiana.</a:t>
            </a:r>
            <a:endParaRPr lang="en-US" dirty="0" smtClean="0"/>
          </a:p>
          <a:p>
            <a:endParaRPr lang="es-MX" dirty="0"/>
          </a:p>
        </p:txBody>
      </p:sp>
      <p:pic>
        <p:nvPicPr>
          <p:cNvPr id="17410" name="Picture 2" descr="PARTE3-38"/>
          <p:cNvPicPr>
            <a:picLocks noChangeAspect="1" noChangeArrowheads="1"/>
          </p:cNvPicPr>
          <p:nvPr/>
        </p:nvPicPr>
        <p:blipFill>
          <a:blip r:embed="rId2" cstate="print"/>
          <a:srcRect/>
          <a:stretch>
            <a:fillRect/>
          </a:stretch>
        </p:blipFill>
        <p:spPr bwMode="auto">
          <a:xfrm>
            <a:off x="4860032" y="3789040"/>
            <a:ext cx="3384376" cy="2529086"/>
          </a:xfrm>
          <a:prstGeom prst="rect">
            <a:avLst/>
          </a:prstGeom>
          <a:noFill/>
          <a:ln w="9525">
            <a:noFill/>
            <a:miter lim="800000"/>
            <a:headEnd/>
            <a:tailEnd/>
          </a:ln>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texto"/>
          <p:cNvSpPr>
            <a:spLocks noGrp="1"/>
          </p:cNvSpPr>
          <p:nvPr>
            <p:ph type="body" sz="half" idx="2"/>
          </p:nvPr>
        </p:nvSpPr>
        <p:spPr/>
        <p:txBody>
          <a:bodyPr/>
          <a:lstStyle/>
          <a:p>
            <a:pPr algn="just"/>
            <a:r>
              <a:rPr lang="es-ES" dirty="0" smtClean="0"/>
              <a:t>Estaban algunas escuelas para mujeres, estos internados aristocráticos exigían que las alumnas fuesen españolas o descendientes de españoles. </a:t>
            </a:r>
            <a:endParaRPr lang="en-US" dirty="0" smtClean="0"/>
          </a:p>
          <a:p>
            <a:endParaRPr lang="es-MX" dirty="0"/>
          </a:p>
        </p:txBody>
      </p:sp>
      <p:sp>
        <p:nvSpPr>
          <p:cNvPr id="3" name="2 Título"/>
          <p:cNvSpPr>
            <a:spLocks noGrp="1"/>
          </p:cNvSpPr>
          <p:nvPr>
            <p:ph type="title"/>
          </p:nvPr>
        </p:nvSpPr>
        <p:spPr>
          <a:xfrm>
            <a:off x="1547664" y="548680"/>
            <a:ext cx="7315200" cy="685800"/>
          </a:xfrm>
        </p:spPr>
        <p:txBody>
          <a:bodyPr>
            <a:normAutofit fontScale="90000"/>
          </a:bodyPr>
          <a:lstStyle/>
          <a:p>
            <a:r>
              <a:rPr lang="es-ES" b="1" dirty="0" smtClean="0">
                <a:solidFill>
                  <a:schemeClr val="accent2">
                    <a:lumMod val="50000"/>
                  </a:schemeClr>
                </a:solidFill>
                <a:effectLst>
                  <a:outerShdw blurRad="38100" dist="38100" dir="2700000" algn="tl">
                    <a:srgbClr val="000000">
                      <a:alpha val="43137"/>
                    </a:srgbClr>
                  </a:outerShdw>
                </a:effectLst>
              </a:rPr>
              <a:t>EDUCACIÓN PARA LOS MESTIZOS Y CRIOLLOS.</a:t>
            </a:r>
            <a:r>
              <a:rPr lang="en-US" dirty="0" smtClean="0">
                <a:solidFill>
                  <a:schemeClr val="accent2">
                    <a:lumMod val="50000"/>
                  </a:schemeClr>
                </a:solidFill>
                <a:effectLst>
                  <a:outerShdw blurRad="38100" dist="38100" dir="2700000" algn="tl">
                    <a:srgbClr val="000000">
                      <a:alpha val="43137"/>
                    </a:srgbClr>
                  </a:outerShdw>
                </a:effectLst>
              </a:rPr>
              <a:t/>
            </a:r>
            <a:br>
              <a:rPr lang="en-US" dirty="0" smtClean="0">
                <a:solidFill>
                  <a:schemeClr val="accent2">
                    <a:lumMod val="50000"/>
                  </a:schemeClr>
                </a:solidFill>
                <a:effectLst>
                  <a:outerShdw blurRad="38100" dist="38100" dir="2700000" algn="tl">
                    <a:srgbClr val="000000">
                      <a:alpha val="43137"/>
                    </a:srgbClr>
                  </a:outerShdw>
                </a:effectLst>
              </a:rPr>
            </a:br>
            <a:endParaRPr lang="es-MX" dirty="0">
              <a:solidFill>
                <a:schemeClr val="accent2">
                  <a:lumMod val="50000"/>
                </a:schemeClr>
              </a:solidFill>
              <a:effectLst>
                <a:outerShdw blurRad="38100" dist="38100" dir="2700000" algn="tl">
                  <a:srgbClr val="000000">
                    <a:alpha val="43137"/>
                  </a:srgbClr>
                </a:outerShdw>
              </a:effectLst>
            </a:endParaRPr>
          </a:p>
        </p:txBody>
      </p:sp>
      <p:pic>
        <p:nvPicPr>
          <p:cNvPr id="2050" name="Picture 2" descr="'Chinese Mestizos of Sangley'"/>
          <p:cNvPicPr>
            <a:picLocks noChangeAspect="1" noChangeArrowheads="1"/>
          </p:cNvPicPr>
          <p:nvPr/>
        </p:nvPicPr>
        <p:blipFill>
          <a:blip r:embed="rId2" cstate="print"/>
          <a:srcRect/>
          <a:stretch>
            <a:fillRect/>
          </a:stretch>
        </p:blipFill>
        <p:spPr bwMode="auto">
          <a:xfrm>
            <a:off x="4716016" y="1412776"/>
            <a:ext cx="3384376" cy="3200400"/>
          </a:xfrm>
          <a:prstGeom prst="rect">
            <a:avLst/>
          </a:prstGeom>
          <a:noFill/>
          <a:ln w="9525">
            <a:noFill/>
            <a:miter lim="800000"/>
            <a:headEnd/>
            <a:tailEnd/>
          </a:ln>
        </p:spPr>
      </p:pic>
      <p:sp>
        <p:nvSpPr>
          <p:cNvPr id="6" name="5 Rectángulo"/>
          <p:cNvSpPr/>
          <p:nvPr/>
        </p:nvSpPr>
        <p:spPr>
          <a:xfrm>
            <a:off x="1475656" y="1988840"/>
            <a:ext cx="2880320" cy="2031325"/>
          </a:xfrm>
          <a:prstGeom prst="rect">
            <a:avLst/>
          </a:prstGeom>
        </p:spPr>
        <p:txBody>
          <a:bodyPr wrap="square">
            <a:spAutoFit/>
          </a:bodyPr>
          <a:lstStyle/>
          <a:p>
            <a:pPr algn="just"/>
            <a:r>
              <a:rPr lang="es-ES" dirty="0"/>
              <a:t>La educación a niños mestizos fue una educación práctica, </a:t>
            </a:r>
            <a:r>
              <a:rPr lang="es-ES" dirty="0" smtClean="0"/>
              <a:t> </a:t>
            </a:r>
            <a:r>
              <a:rPr lang="es-ES" dirty="0"/>
              <a:t>la cual se refiere a la labor de enseñanza artesanal y tecnológica que frailes, </a:t>
            </a:r>
            <a:r>
              <a:rPr lang="es-ES" dirty="0" smtClean="0"/>
              <a:t>indios y </a:t>
            </a:r>
            <a:r>
              <a:rPr lang="es-ES" dirty="0"/>
              <a:t>mestizos aprendieron y enseñaron mutuamente. </a:t>
            </a:r>
            <a:endParaRPr lang="es-MX" dirty="0"/>
          </a:p>
        </p:txBody>
      </p:sp>
      <p:sp>
        <p:nvSpPr>
          <p:cNvPr id="2053" name="AutoShape 5" descr="data:image/jpeg;base64,/9j/4AAQSkZJRgABAQAAAQABAAD/2wCEAAkGBhQSERUUEhMWFRUWGRoaFxgYFhwYGBcaGhcaHB4YGhofICYgFyAkGR4dHy8hLycsLS0sHCAxNTMqNSYrLCkBCQoKDgwOGg8PGiokHyQsLCkvLCwsLCksLCksLCwsLCwpKSwsLCwsKSwsLCwsLCwpLCwpKSwsKSwpLCwsLCwuKf/AABEIAIgAwAMBIgACEQEDEQH/xAAcAAACAgMBAQAAAAAAAAAAAAAEBQMGAAIHAQj/xABDEAACAQIEBAMEBgcHAwUAAAABAhEDIQAEEjEFIkFRBhNhMnGB0RQjQpGSoSQzYnKxssEHNENSU+HwFXPxFkRjorP/xAAaAQADAQEBAQAAAAAAAAAAAAABAgMABAUG/8QAJREAAgICAgICAQUAAAAAAAAAAAECEQMhEjEEUUHwIhMyYYGh/9oADAMBAAIRAxEAPwC1cOI8ijYfqqX2R/pJ6YkJHZfwj5YqXhHjTtTSkw1AIkHqAFG/fFnLY6pY+DpnDHIpq0bMw7D8I+WN0I7D8I+WISJ2xIqYA6YVTQdl/CPlginSHYfhX5YipAYJTfEmURiUf2R9w+WCaVH9kfhHyxiNiem2JlUSUFEiy/hHywdUpoBIRfwj5YForibP5+nRpNUquEpoJZjsB/U9AOpsMKMDsk7KPwD5YRce8U5bKELXdVdhIQU9TkTvpAkCepgY5b4y/tDzOZZhR10qAXlVWZSLxqqsl2ci4WYWYuQTitUqvmISzVKlQgi7GJAPMx1hnsBEm3wxm6Mk2ztvCvE+Wzk+Q4YqJZTT0OB30FZI9RIwxCDqF/CPljgGeoPSl6bvTgSQrMNM2lGDEgMOk/xjFj8OeOK+XVWqebUywWmpDlnLsxhnoVG9mLShMH9knDKSaBKLR1lgOw+4fLHoI7L9w+WB8lnEq01qUnDo41Kw2I/pe0G4IIO2JYw+idkqgdl/CPlghEHYfhHyxBSGCUWcBhTYXRZYjSv4V+WN2qqB7K/hHywIFOMFMnC0PZpms5BEIpJ6QLWmTbHrVhpuFmP8o+WC8vw/UCWthbmaPO0ezaD3tf3XwVQu0RVnnoPwr8sJfEy/oWasP7vW+yP9NvTDorgHxPlP0HNntl635Umw9pC7bOV8LrlQmkwdK/yjF94eWYcxvjnmXXkX91f5Riw8I8QFLNtj2MuNyiqPDwZVCbTLmqEdMZUqE3wDkuOhzANsFNmAdsedKEk9npqUWrRPQaeuJxmAOuForY8bMYRxHU6GgznrjanxymGZWqopTTq1ME0hwSpliBcAkQTthM+aCgsTAUEk9gBJP3DHI+MeIaVTN1MzTBIJaA8TOmmqkLBg2Y/HCTVIpjbkzr2W/tYyQo+Y7srhnHlKpepCsQrEQAoZYa5AE7nFJ8S+MhxMzVepl8tTb6umo1O7xvVnlkDa0CbTvin0eKIKbnSCSQulgYOoG0RItJHuxHW4q7pB7yxJOohVAAJO8D7sc7s6FSCcxQWtWXRJ1Hm8wgsFUaQpAgTEmAIm2CcnQJy1IpURZGhh5cvOpjIYX2kR2I74VJ5kwxXmuSIsQ2oyLBenbDTMUhTqtSWnUcDRYaGIlRBYERvtsYi/LhH6KL2NeJZMmhqnXIIePaY6qYIC9DGy9IxXOGkIoSsKibyVaTcA6TTbUDYAiw3g9MWXgefUBtSFPKC/rNKlpkwsQtNYuT8SW6Vwio3mmabELD6wGJjfT0MTIiI77SsbVpjSp00PvDfiluGvpZmrZeq5JWNLqYU+Yg6EgwVmDFyCJx0N/wC0PI/R2q06nmONI8mGSsdTAGFKkmBLWmw3GOPZ7jLK6hgKj03NRXEGQRAmAbDsdox4/GAr0qwUaiDUjc/aT4AyTt0xZN0QlFNn0bTSRKcynZl5gR3kW2/rg/L0DpNsfOPCeKik9KsjPR1VkOlCYinEsyrCvE2BBmSMfTOR4jTq0lqUWD03Eqw2IP8AD/g6YLdgUaZpQyU3P3YKWmF2GI6mZi2ITm9sKMF1KdiB1wBU4b6jbBSZq22As1nCbTbGQGIMxwYmrqL3UtpiLbbYj8R0oyGc3/u1b/8AJsNys4UeLagXIZuTE5esPeTTIH54s22qJJJM5JRA0J+4v8oxugxlCkRTSQbosW/ZGJAuPootUfMy/cxjwyoAd4MT8MPKNUwDvirDocWXglDVSBmbxHUemObNFJWdfjy3xDkbEqoTjRuUW64TcS8YLQzKUnEKV1O52XVIXrsIJNrzAnHC9Kzvjt0b+K/ECZJENRS/mNp0gTyCPMa9jCsLHcsOk45JRVPMpBVFQsQYaArDUbXgKO9oF8WDxd40GeqpTVtGWpzLEc76oDEL7gIX0k+iSlxqmAiQ2lS0RpUwzqYBMmdIN+57Y48km2duOPFEmYg1Ka+QFJebMBTYBYjbSDa9jiQTMJQCzGltcTcCx0AEgjeBB33jEOa45SlAiPFNiV1OpYqehYLv6iB6Y9XxEvLCex7INUkDmLT7N7nEqdFkw3RU80DyyHWNSVNIEvJUjSDqtJk4YLna9+WiC8MxDupJA5W1abR6YH/9Z0ajMz03lhTAAKQNHmzzMOusWA6GTgFePUg11cwyxenEwATM/nt1wtP0G17CczxOu5uKYMROoi2oEAyvMQdp2k9zgCnnGpy2gwDC6SCAx6aiJQAbdR3wwXxLll2pPOmJLUb+tlsb7i+AqviWmtB6SI81DzHUqgAFSBYHVcekdMFJ+jOvZucsXfWaBK6WFnUDldZhtBuJFo2IO2NamZT6QCMqobyyGpk8oM+2pMDa4gCPXEZ8RqVC+XCguxArNJLhesWjSLY8PiCl5gfTU9llgMAIIGmG3tEmZwaFsacTqUqrUVqZerR5n1Iq6uV6alWpm8gRIEbbTjqnhHx5QWvQ4dS5kXL0wtRaZANVhrKm5CjSY/emTjktXxVSfm5kZjT3XVpCKyjmBDHlI/PDbhuZq/TkzOSanVY1CqUTykwqRqBIKhtTAN1YHGWgvZ3xqsmxx41SMUniX9p9BMrXdQyZikpH0aqAtQOToB3ioisZJBJgbDDfwzx36Xk6NcjSzrzD9pTpYrf2S0kehxRIm20P3zuBqlfAlV43MYGzOdCgwwJ6Xw6g30iU5pdnvEONmkYA3UkHe4xQPE+bqVKNdixhqbk3t7BgYd8Q4gzx0EfA4Sccc/Rq0/6VT+U49CGNRi79Hmzyuc0r+TWhxZzRROWPLQbfsree9sCGniTKp9Wn7ifyDEmjHbHS0efO3LZtRoKLvBHYG/vPywVR4qKCwgN9zNpNr9sLc3X0IzASVWYmJ7CTtiqcS8UOxQ5dmWpTlmqK0BSbEDoVjva8Y58+WMVs6vGxTm/x69jjxF4yenXUkqwC+wCdR1Tve0Wg4qXFM+1VjWrkGTCUg0QFAIkbhRMA9TN98C8Q4h5lR2Okux9sDSCepCiwnAb0mBAYGYEDrHTHl5Mjm/4PZxYlBL37NWJY4c5XhZVaVRiIYstoZpX2hpAMmCPvwrpoSpItBA++cXbh/AA1CgrmSlRSNv8AEbSw6SIHffEJOi6VimpSplw4LACPaCq7B0b2dIvdSJgi+NqbpqYk1NhYESOUkknRsenuOLbxjwfTQoJYlcxSXosh1M8uw6XFrYiqeGqK1qoZqgHlU2A1AGdVQGbRuAbAemJ81Q/F2Jcz4WVVVqtVFDAQTTAvoDwYW1iL4xvCdJI8yqAWiFFEk3FpBXlJBBAJFvhi4cfzVOm9JNUEOxUliQoVE5tEkOwhSOgMm8Rii8VzL5qpDFkps3KkySWa71G+25mb40bkGVIlXwxTIYiop0iWHlwwXq0EXUbkidIubYBznBEp6Kiv/iKCeURfoAZJ9w643pVXytYKrMVDwCTdWDRqE7eqmxGHvEsrSqZMEAAq6uFWdKlqy02C7EKRzAXgmBYAYLtMXtCajm0LjnqgQIEkmS+mZKbAWiDcjEeXdTUYktugACqWOoGC8qQe0RJxZG8NU/pSrJg0Wa0TOtR26gx8MSUfDNNs6UGpQ+WouLyVPlqTeQLx1uOmNyQeLK6OEqy0arBNFR2Ql10kEA+1pKjpuIOIv+j1aLCrQdqbK0oLnQwI+3Eb3EjbF1rcDSucvRWQAQRN5LUCTqmWuSehwPxBTksrRei0OlaVMDchSeU2jpAwqmHgQUPFuXrNTo8ayxsHiug5+e4YadwDsVJG1sO/DyZzL5TVR/SssGPKrfX0QTuAf1gZSG02IJtbdEnGaWYRzVppRjRqKrrpF2ZgreUfYOreJ+GIqfC69B2zeQqimC0TTYmiwB9nrpFvYcMPXDxnTtCyx2qYb4Z8QVqz1xVeWDlgpkMoNog3AgC0WPvxYKFSWIBErEjqNQkW9RfFfyXF6ebzT1OIg5bMMiqmYpt5a6lgSDzIxKGDJ0mItAww8N5cZHiFStnB9Jy+YpajWRGimNca6lISVAKwYJA1SJG3dDyqjTWzz8nhuUuSehyxMR0/jhPx1P0ev/2qn8hxbvCnEsrxDN5umlEBMu48t1b6uqh5ZMEhpYEiN1I6jDrxLkqQ4bnDSVCDQzHMoButNlIkdQREdIPbDy8qNUkTj4crts5plE+rT9xP5FwFxziy0KZaROoKAZv1IUxzED4DrhRxTxQPLFKmNTFAjA8ukwgDFtgPT54qXEOJO7As5d+59lOmlAbRsZ/84pk8qlUCWHw7fKYZxfipqlnPJTdhyAw7gR7R6DlHpOFGosDFlgAxYRNp73xtXoEFtV2kz6HrfridqWhag9KfxmDjz3K3bPVjGlSBqdLkZugK9JN5+7bDXI5QNWpIFJ10wIG5LqRaeu1sacMy+unmB2pax35WH32OCfDUHO5edtVMmewAOEb0Ols14PltNDNhhBCqI7Q4/MHF24c58kcokPSA6f4rH42n8sUmrndH0oKoIcxOrbmDA3B1A4sWV4s4poPqzp0t9oTLdRqjt8OuJzVoaPZceJE9BBfNZa89gxxDmqH6TXDG4o04/FXPUThDmOP1WUMalKDmabfqyFEK8QfM9kXtvJ3GJafGXNSqwqUhrSms6DG9aNP1u/UmTvibToe9j/i2UDV6UrM+aROlgeamDuLd8UvMKxYAFoGZdYlrIPL5Nxb0xYG4xUNVT5wMtUA+oIgNpJA+s25RaeuKi1WoHUzE5l39ggSWS5v7Ntvzw0FRpM9dCQRJIGZp2LGIDta5PfbFo4sg+gGFiCvQD/3vTttim06jxJ61lPMp31WYX2nFh4nnXfLlfOBB08opRcZskEHUbkmfcAPXDyW0Ih2KX6cgsv1Dn/7ocb5Nf09JifolP+XCirxmocyrmrTlaTifKtAqIIjzN7bz8MRUeNumaSoXpsfJVRqpsFiAvR5mD3O22J0/8Hst1F2GYygMCClxIkGmLnv2wn8UAtlqeikHJZJWdysGPjzYFr8erTRYVKIFAKy8rGyoCZBYkyB8thgPiHiAZjLQyimFr0Rp1hiwsWMEWUWiw6gzgRiwuS6Fo0fRsyVSpSM0QyNsCKpI0zcCAepGNaeaq0aFGpSZk5qup06HUnK/RhAEah192N8kpbI5lixaPIAJN/19UD4QI7CcahvLytFkqmmxqV7hQym9EBGG/aN/axT5N0g7/rdE1IrKVmknPTQFSXRWPmUTZluRb3iMb5fK1adJamSqBoQKYYvSXUxkaTfLtIPpJ3vhDxliagZgATTpdIF6S434AWFdSjaWhyCCQTppOYtvf39MAPEtXhvxApzhN+HZp6aqCgBy9ZwzSaiGAQy6YIPtLZpMEunx+pwvhOdyNem71GZ1SoCXonzlE8xEoQCWAI5iT1nCAeIQ9MHM05Ll1ZqaqplVSPMonkfe5GkziNzVFCs2UzCvS0PrpkfZKFTysS1PkMx7MgXFhh0yTiU6lRNRkXTpXlkAxuQNRnqZ+WJadEMW0qOUSBewDKCe7b9cMOFZXVUYEXWnMDugQiPu39TiHhD/AFjjvTf4/LBbMo6Ac2Zque7N/E4ZceQBaZAAPk0JjqQHBJnrbCvOe2/7zfxOJc7m1KqAfsIDF7gsSPzwaBZNwrM6UzAj2qRX3SRjXJ11XMU2MQAk7ECFE2NsLkzZUOF2caT7pB/iBiJ6hO/uwaFbDM3mhqe06og7Rtce/E68YJVRq0BRHKDNtrzOF9Yc28WH8ow7yvDadN3V5qHSp06dLAMwFgT7QkEC8gnqIxnowMePvo0FrBtQIXqARO9rE9OuIn4zUizsTbpG0kbHoSfvwUlKnRrIYLggwDpIM2FwfeDtBHXBeWpCqKlBEfUXN5mCSbQOkgSbxB+AtGAqniquSGlQd5AvMRPvj+Axi+K6o6JvPsnfvv3wfwLgtCvIKvygEmSAogSSdjLTESTsAcS1/DWXSoyvU0aSLebT1bDcHYkmfTY3GEbjdUUXJK0xNmvEdWoACFsVIgGZUyOuPT4iqMulogbQsn2g3cTzAYe1eD5KpIoyhj2nrK6IbAM+lQQsmCYMdbYrvEOFGg7pV5WQqCsXuJkXva83FwdjhlQkr+SReKMT7bTBFkGxMxZu8Y8fjLlpc3gKZkGBFjHuwzOc+upnyzJTlUkLykyCSD2n8rdMT0ckgeqHpE1BUUMhAkDQSWF7kGZ7WPfGtGoVVuLysFy25uWHSNO0/nifh3FEsjAQCrTO5EH0O42nDXiPAx5dOv5YGqv5YiGDABTrHSNxfucGcM8IUaqVsywOhQYQrADGSSSsTpEGBG/uwrkqCouxG+cVab06JLBvLMzBs5JtAm5wT5jHKIFAYKz1G5gSNVSmLjp+rn/gwxq+DqDL5lNnVNWmRUAXVe31kEGIPtdYwDmeAZqnr0OWUypkBSR0E3VrdmwE4voba7BM7mw7i0RTpA9uWko399/TEvB0mvTBncx79DRHa/XpgZclVRWarSqgCBqVQwEbTf0742yWZVWV1dWhpidLelj2PvwaHU9UyfM1y1CkSXbmqRriQpSkbxuZO/XEBUGgx1AQxiZEk0jI1DrtbrJxFUrQBSDhlUtcbXRRI9LfljdqoWg6yQWbYCxApvuevNFsb5Nf4kKcUVKrPJgiOX1SPjfC+hxE02JSBIK3g2bf02xi5b4ixn10zGNlyOx6H+jQfuw+kQbbBa9dnYsxuSSegk+nTHnlHB9XI8ovtqJge6J98kfDHmVUGogi2pR8NQH8MGwAIS0/86Y004Z16YCIB0NS/eGEH7sBiizsFUSTMetpwQktKgHq6T/yFn+mOkcC4WjVUlBBlbAC2nb1uAfvxz9CFqLNrsSdrFFj/nrjofAayq6s5ChCxLEgCNB3J2xHKPAG4/wymuYyjKsP9I0au4V6eme8Sfv9MWPg2WprX4lpUAa6LkACdRpuzEdRck4XcZAbMZAgqQ2bnlMzJpkH1EYZ5fLBqvFgRI8ykCO4NJwRPqDib6++x12VmvmDRRKdEaXdQ4drimu3mMdnq7gDZB0xXc94cpAyHZyTfnUmeskDvh/meE0z5ekaPq11QJ5gNzgCvkQsEEn3i2Ifq7pM9HH46cOUo2I8xwxqAFai45dwSCw94+0pG49cNHrJmsm7Mt6SNoIiUZYPl3u9ODK9V22xLS4YDEsRPSCf4b4X5XLIMtmpALK9QAjpZRb0xeGRS+do5fIwvHTqky35XLqua4S4VQxoEGAOYLTESIgnmN8NuEcLpHO100wrGTc3KvXgkgybWNzNsC8PT9N4SI/wH3/7S/LDDg/9/qG0/n+sr4DevvsgjXNoppZdWAI1jdbTqp3PrN5wXximtHJVFpyP1g7yDaT+X3YHr1HAy2qQNQ37TTn34k8a5haOVqagSuvQfsmNQme3UdcKtjr2VBj+gEf/ADj+X/bC6hmWXYlf3SR/5wQ3F6L5fyqOo/Wa+YhrQRBYAemFlXN6bW+/4T9+KJMNosaVNVaip2alrYizFgGMzYjYW2wqr8Sp1VAr0g2x1BhP5jV8NWPOJcWqUqqBdBAVVBOnUD5Sk23gat8VjOcR1SoFhF/cB/vhlERzQz15TWTTL0oB0kNN+2khpHpqGF1fiJIZQZUgydAUt6mDG/XC2o0m+PZtivEhYzWnyE/uj3yn9I/PGtU/VqRE824ndhg6nw6sKTL5XNKPaSSpSAABO+qfSMCotTRPl2VtJg8xlibW6FSPjjGBVokKDO8i9+g2/LE9BR5lMifaWescwvOJvMJOlabAU1lgTzCSgPS94+/AdHOBGEhrMDHubbGpmJc+8af36m37/TBlNqa5lTSLFBcT7VlM7xthdnmUhSAygl2UkbgsfWLRFsR5auA6nV3m14P8e2DQCWrSL1IJuWefuGL/AJLJisfLf2KjaWgwYImATttEwcVCtQX6QSPZ8yvtMiBMSQAbRf8AhjonCaCLmUaRy1NVxayGAYMi5GI5JVRXHGxbxVhTqcPVeRaeZKgkgEBfLAlj1AG5w3ymfQ1+JRUTTUqqRzDminK6by3XbvgXMVS/EDl6YUhEq1ZdAwlmBITURp5QBMkyIGJKnCq81ZNHVTqRrGXA5WpK8jn1bMRFxibaodJ2KeMZs0zS0Az5QJiDcn192FVXiLuQrBrzEhQOhO18OONEI9MqD+qTbuWJi8g2GK/mcyWZZ7N6brbHOkm+j1YtrGt/0GURXgaZiRGmPfv8RhYj/o2bJBk1Hn0PLv2wwTNi4i0giWIM2k7emFOW4l/hACamaliRqXTKwP2pPT09cWwp29HP5jXGO/Zb8rxZFzXDn81eTLuNUrbcQens4acErfp7kEERIN7jza1xHpiGpwyuMzSTzKRFQVEH1KAgqFfeCsGBsO4wb4XfRmqjNpchR9gLJ8yteNge+HlJUcUYsk0zTyoaQWgSJkSaQt274UeP+JpTpjJEO1QtIY6YgFvaAMyenKARETix6NP0WRp06JkGNQelIN77j78Kf7RMvLUgKSO9SpU0NyqUCFoQuYgEEnoOU4EHs040jnnCaUFhEbA22JXfsLj442zmTL1m2ACqehE3BmfSfdiZqRp6mBlNYupU7zECZOx6dMajPAkAjb3ev7Vu+L7Jrj0w7jxGtFmSC0iV/wBGiBYe6x2MemKXWp6CRscWbOo1Qiop9pRA5QRClZ9q55T75GFnHMsxcHyypi4tsTbqYsRgxTQsmhPiRxAX1H9cE5SiHQrAkE3nq2kKPdIP340z4MqOygfd/vhxRplM9USNDMDAFjE2FrYNbi9ZiA5cybCLsQSO0sQZHoZxmMxqQtmZfPjmLLIY87QwMmOskKeXt0xIaWXZg2tlYGRMFdut1P54zGYFDWF5rhiVBTQMq1F1LoZWltT6lCggkGDteZGEo8NvLMSkAMYXmsOvQAes2xmMxjDJfD9UhNKMeaszQjGJpoQSBJvBFv8AKcXXhVSa41Ft5pyranIUrpKhZAM7welsZjMSklLspFtdEdOm1TibVgrtTGXMmmjNpLu0AkhezXNrDDGujMazBTFRppkqQG0UgCGIGkPCm3ewx7jMJKKGUmVriNADS0MQVCzpsSouLrBiRhU2TXUNIa3QjpHoB1GMxmIuFOzvhmfFI2y9RlP2Y6yJJ6HfvhXlOHFvIgQXzbei6Rp29xV7e7HmMxTDGrZHysjkkjolMlq9IqzFkFVjNNtWllVQQJ729IwLwp3pZivr0ArAAbVtNRp5duVwYPfGYzDcUc3JizhYalm3Q1lbzKlNkJ1WXXtBiIiCOgwZ4zzuqrSpmeTzHDBSVJZD/lmOYxva2MxmGrdit2qEeWySMukvEsrXVlUAar6iBfm2jbA1Hg9IM5YkbaRJ9529e/Q4zGYom6JtKw5KFJBThqhIs0IIHMxkEm9iP4+mPOKVUfVp1ElVGpgAeUggm/pjMZgmFhoUkRgtOZIPtqCCJvfcR0xBXzqeWZoRU0PqfWrDUwIlV+yLz1M4zGYKQLP/2Q=="/>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s-MX"/>
          </a:p>
        </p:txBody>
      </p:sp>
      <p:sp>
        <p:nvSpPr>
          <p:cNvPr id="2055" name="AutoShape 7" descr="data:image/jpeg;base64,/9j/4AAQSkZJRgABAQAAAQABAAD/2wCEAAkGBhQSERUUEhMWFRUWGRoaFxgYFhwYGBcaGhcaHB4YGhofICYgFyAkGR4dHy8hLycsLS0sHCAxNTMqNSYrLCkBCQoKDgwOGg8PGiokHyQsLCkvLCwsLCksLCksLCwsLCwpKSwsLCwsKSwsLCwsLCwpLCwpKSwsKSwpLCwsLCwuKf/AABEIAIgAwAMBIgACEQEDEQH/xAAcAAACAgMBAQAAAAAAAAAAAAAEBQMGAAIHAQj/xABDEAACAQIEBAMEBgcHAwUAAAABAhEDIQAEEjEFIkFRBhNhMnGB0RQjQpGSoSQzYnKxssEHNENSU+HwFXPxFkRjorP/xAAaAQADAQEBAQAAAAAAAAAAAAABAgMABAUG/8QAJREAAgICAgICAQUAAAAAAAAAAAECEQMhEjEEUUHwIhMyYYGh/9oADAMBAAIRAxEAPwC1cOI8ijYfqqX2R/pJ6YkJHZfwj5YqXhHjTtTSkw1AIkHqAFG/fFnLY6pY+DpnDHIpq0bMw7D8I+WN0I7D8I+WISJ2xIqYA6YVTQdl/CPlginSHYfhX5YipAYJTfEmURiUf2R9w+WCaVH9kfhHyxiNiem2JlUSUFEiy/hHywdUpoBIRfwj5YForibP5+nRpNUquEpoJZjsB/U9AOpsMKMDsk7KPwD5YRce8U5bKELXdVdhIQU9TkTvpAkCepgY5b4y/tDzOZZhR10qAXlVWZSLxqqsl2ci4WYWYuQTitUqvmISzVKlQgi7GJAPMx1hnsBEm3wxm6Mk2ztvCvE+Wzk+Q4YqJZTT0OB30FZI9RIwxCDqF/CPljgGeoPSl6bvTgSQrMNM2lGDEgMOk/xjFj8OeOK+XVWqebUywWmpDlnLsxhnoVG9mLShMH9knDKSaBKLR1lgOw+4fLHoI7L9w+WB8lnEq01qUnDo41Kw2I/pe0G4IIO2JYw+idkqgdl/CPlghEHYfhHyxBSGCUWcBhTYXRZYjSv4V+WN2qqB7K/hHywIFOMFMnC0PZpms5BEIpJ6QLWmTbHrVhpuFmP8o+WC8vw/UCWthbmaPO0ezaD3tf3XwVQu0RVnnoPwr8sJfEy/oWasP7vW+yP9NvTDorgHxPlP0HNntl635Umw9pC7bOV8LrlQmkwdK/yjF94eWYcxvjnmXXkX91f5Riw8I8QFLNtj2MuNyiqPDwZVCbTLmqEdMZUqE3wDkuOhzANsFNmAdsedKEk9npqUWrRPQaeuJxmAOuForY8bMYRxHU6GgznrjanxymGZWqopTTq1ME0hwSpliBcAkQTthM+aCgsTAUEk9gBJP3DHI+MeIaVTN1MzTBIJaA8TOmmqkLBg2Y/HCTVIpjbkzr2W/tYyQo+Y7srhnHlKpepCsQrEQAoZYa5AE7nFJ8S+MhxMzVepl8tTb6umo1O7xvVnlkDa0CbTvin0eKIKbnSCSQulgYOoG0RItJHuxHW4q7pB7yxJOohVAAJO8D7sc7s6FSCcxQWtWXRJ1Hm8wgsFUaQpAgTEmAIm2CcnQJy1IpURZGhh5cvOpjIYX2kR2I74VJ5kwxXmuSIsQ2oyLBenbDTMUhTqtSWnUcDRYaGIlRBYERvtsYi/LhH6KL2NeJZMmhqnXIIePaY6qYIC9DGy9IxXOGkIoSsKibyVaTcA6TTbUDYAiw3g9MWXgefUBtSFPKC/rNKlpkwsQtNYuT8SW6Vwio3mmabELD6wGJjfT0MTIiI77SsbVpjSp00PvDfiluGvpZmrZeq5JWNLqYU+Yg6EgwVmDFyCJx0N/wC0PI/R2q06nmONI8mGSsdTAGFKkmBLWmw3GOPZ7jLK6hgKj03NRXEGQRAmAbDsdox4/GAr0qwUaiDUjc/aT4AyTt0xZN0QlFNn0bTSRKcynZl5gR3kW2/rg/L0DpNsfOPCeKik9KsjPR1VkOlCYinEsyrCvE2BBmSMfTOR4jTq0lqUWD03Eqw2IP8AD/g6YLdgUaZpQyU3P3YKWmF2GI6mZi2ITm9sKMF1KdiB1wBU4b6jbBSZq22As1nCbTbGQGIMxwYmrqL3UtpiLbbYj8R0oyGc3/u1b/8AJsNys4UeLagXIZuTE5esPeTTIH54s22qJJJM5JRA0J+4v8oxugxlCkRTSQbosW/ZGJAuPootUfMy/cxjwyoAd4MT8MPKNUwDvirDocWXglDVSBmbxHUemObNFJWdfjy3xDkbEqoTjRuUW64TcS8YLQzKUnEKV1O52XVIXrsIJNrzAnHC9Kzvjt0b+K/ECZJENRS/mNp0gTyCPMa9jCsLHcsOk45JRVPMpBVFQsQYaArDUbXgKO9oF8WDxd40GeqpTVtGWpzLEc76oDEL7gIX0k+iSlxqmAiQ2lS0RpUwzqYBMmdIN+57Y48km2duOPFEmYg1Ka+QFJebMBTYBYjbSDa9jiQTMJQCzGltcTcCx0AEgjeBB33jEOa45SlAiPFNiV1OpYqehYLv6iB6Y9XxEvLCex7INUkDmLT7N7nEqdFkw3RU80DyyHWNSVNIEvJUjSDqtJk4YLna9+WiC8MxDupJA5W1abR6YH/9Z0ajMz03lhTAAKQNHmzzMOusWA6GTgFePUg11cwyxenEwATM/nt1wtP0G17CczxOu5uKYMROoi2oEAyvMQdp2k9zgCnnGpy2gwDC6SCAx6aiJQAbdR3wwXxLll2pPOmJLUb+tlsb7i+AqviWmtB6SI81DzHUqgAFSBYHVcekdMFJ+jOvZucsXfWaBK6WFnUDldZhtBuJFo2IO2NamZT6QCMqobyyGpk8oM+2pMDa4gCPXEZ8RqVC+XCguxArNJLhesWjSLY8PiCl5gfTU9llgMAIIGmG3tEmZwaFsacTqUqrUVqZerR5n1Iq6uV6alWpm8gRIEbbTjqnhHx5QWvQ4dS5kXL0wtRaZANVhrKm5CjSY/emTjktXxVSfm5kZjT3XVpCKyjmBDHlI/PDbhuZq/TkzOSanVY1CqUTykwqRqBIKhtTAN1YHGWgvZ3xqsmxx41SMUniX9p9BMrXdQyZikpH0aqAtQOToB3ioisZJBJgbDDfwzx36Xk6NcjSzrzD9pTpYrf2S0kehxRIm20P3zuBqlfAlV43MYGzOdCgwwJ6Xw6g30iU5pdnvEONmkYA3UkHe4xQPE+bqVKNdixhqbk3t7BgYd8Q4gzx0EfA4Sccc/Rq0/6VT+U49CGNRi79Hmzyuc0r+TWhxZzRROWPLQbfsree9sCGniTKp9Wn7ifyDEmjHbHS0efO3LZtRoKLvBHYG/vPywVR4qKCwgN9zNpNr9sLc3X0IzASVWYmJ7CTtiqcS8UOxQ5dmWpTlmqK0BSbEDoVjva8Y58+WMVs6vGxTm/x69jjxF4yenXUkqwC+wCdR1Tve0Wg4qXFM+1VjWrkGTCUg0QFAIkbhRMA9TN98C8Q4h5lR2Okux9sDSCepCiwnAb0mBAYGYEDrHTHl5Mjm/4PZxYlBL37NWJY4c5XhZVaVRiIYstoZpX2hpAMmCPvwrpoSpItBA++cXbh/AA1CgrmSlRSNv8AEbSw6SIHffEJOi6VimpSplw4LACPaCq7B0b2dIvdSJgi+NqbpqYk1NhYESOUkknRsenuOLbxjwfTQoJYlcxSXosh1M8uw6XFrYiqeGqK1qoZqgHlU2A1AGdVQGbRuAbAemJ81Q/F2Jcz4WVVVqtVFDAQTTAvoDwYW1iL4xvCdJI8yqAWiFFEk3FpBXlJBBAJFvhi4cfzVOm9JNUEOxUliQoVE5tEkOwhSOgMm8Rii8VzL5qpDFkps3KkySWa71G+25mb40bkGVIlXwxTIYiop0iWHlwwXq0EXUbkidIubYBznBEp6Kiv/iKCeURfoAZJ9w643pVXytYKrMVDwCTdWDRqE7eqmxGHvEsrSqZMEAAq6uFWdKlqy02C7EKRzAXgmBYAYLtMXtCajm0LjnqgQIEkmS+mZKbAWiDcjEeXdTUYktugACqWOoGC8qQe0RJxZG8NU/pSrJg0Wa0TOtR26gx8MSUfDNNs6UGpQ+WouLyVPlqTeQLx1uOmNyQeLK6OEqy0arBNFR2Ql10kEA+1pKjpuIOIv+j1aLCrQdqbK0oLnQwI+3Eb3EjbF1rcDSucvRWQAQRN5LUCTqmWuSehwPxBTksrRei0OlaVMDchSeU2jpAwqmHgQUPFuXrNTo8ayxsHiug5+e4YadwDsVJG1sO/DyZzL5TVR/SssGPKrfX0QTuAf1gZSG02IJtbdEnGaWYRzVppRjRqKrrpF2ZgreUfYOreJ+GIqfC69B2zeQqimC0TTYmiwB9nrpFvYcMPXDxnTtCyx2qYb4Z8QVqz1xVeWDlgpkMoNog3AgC0WPvxYKFSWIBErEjqNQkW9RfFfyXF6ebzT1OIg5bMMiqmYpt5a6lgSDzIxKGDJ0mItAww8N5cZHiFStnB9Jy+YpajWRGimNca6lISVAKwYJA1SJG3dDyqjTWzz8nhuUuSehyxMR0/jhPx1P0ev/2qn8hxbvCnEsrxDN5umlEBMu48t1b6uqh5ZMEhpYEiN1I6jDrxLkqQ4bnDSVCDQzHMoButNlIkdQREdIPbDy8qNUkTj4crts5plE+rT9xP5FwFxziy0KZaROoKAZv1IUxzED4DrhRxTxQPLFKmNTFAjA8ukwgDFtgPT54qXEOJO7As5d+59lOmlAbRsZ/84pk8qlUCWHw7fKYZxfipqlnPJTdhyAw7gR7R6DlHpOFGosDFlgAxYRNp73xtXoEFtV2kz6HrfridqWhag9KfxmDjz3K3bPVjGlSBqdLkZugK9JN5+7bDXI5QNWpIFJ10wIG5LqRaeu1sacMy+unmB2pax35WH32OCfDUHO5edtVMmewAOEb0Ols14PltNDNhhBCqI7Q4/MHF24c58kcokPSA6f4rH42n8sUmrndH0oKoIcxOrbmDA3B1A4sWV4s4poPqzp0t9oTLdRqjt8OuJzVoaPZceJE9BBfNZa89gxxDmqH6TXDG4o04/FXPUThDmOP1WUMalKDmabfqyFEK8QfM9kXtvJ3GJafGXNSqwqUhrSms6DG9aNP1u/UmTvibToe9j/i2UDV6UrM+aROlgeamDuLd8UvMKxYAFoGZdYlrIPL5Nxb0xYG4xUNVT5wMtUA+oIgNpJA+s25RaeuKi1WoHUzE5l39ggSWS5v7Ntvzw0FRpM9dCQRJIGZp2LGIDta5PfbFo4sg+gGFiCvQD/3vTttim06jxJ61lPMp31WYX2nFh4nnXfLlfOBB08opRcZskEHUbkmfcAPXDyW0Ih2KX6cgsv1Dn/7ocb5Nf09JifolP+XCirxmocyrmrTlaTifKtAqIIjzN7bz8MRUeNumaSoXpsfJVRqpsFiAvR5mD3O22J0/8Hst1F2GYygMCClxIkGmLnv2wn8UAtlqeikHJZJWdysGPjzYFr8erTRYVKIFAKy8rGyoCZBYkyB8thgPiHiAZjLQyimFr0Rp1hiwsWMEWUWiw6gzgRiwuS6Fo0fRsyVSpSM0QyNsCKpI0zcCAepGNaeaq0aFGpSZk5qup06HUnK/RhAEah192N8kpbI5lixaPIAJN/19UD4QI7CcahvLytFkqmmxqV7hQym9EBGG/aN/axT5N0g7/rdE1IrKVmknPTQFSXRWPmUTZluRb3iMb5fK1adJamSqBoQKYYvSXUxkaTfLtIPpJ3vhDxliagZgATTpdIF6S434AWFdSjaWhyCCQTppOYtvf39MAPEtXhvxApzhN+HZp6aqCgBy9ZwzSaiGAQy6YIPtLZpMEunx+pwvhOdyNem71GZ1SoCXonzlE8xEoQCWAI5iT1nCAeIQ9MHM05Ll1ZqaqplVSPMonkfe5GkziNzVFCs2UzCvS0PrpkfZKFTysS1PkMx7MgXFhh0yTiU6lRNRkXTpXlkAxuQNRnqZ+WJadEMW0qOUSBewDKCe7b9cMOFZXVUYEXWnMDugQiPu39TiHhD/AFjjvTf4/LBbMo6Ac2Zque7N/E4ZceQBaZAAPk0JjqQHBJnrbCvOe2/7zfxOJc7m1KqAfsIDF7gsSPzwaBZNwrM6UzAj2qRX3SRjXJ11XMU2MQAk7ECFE2NsLkzZUOF2caT7pB/iBiJ6hO/uwaFbDM3mhqe06og7Rtce/E68YJVRq0BRHKDNtrzOF9Yc28WH8ow7yvDadN3V5qHSp06dLAMwFgT7QkEC8gnqIxnowMePvo0FrBtQIXqARO9rE9OuIn4zUizsTbpG0kbHoSfvwUlKnRrIYLggwDpIM2FwfeDtBHXBeWpCqKlBEfUXN5mCSbQOkgSbxB+AtGAqniquSGlQd5AvMRPvj+Axi+K6o6JvPsnfvv3wfwLgtCvIKvygEmSAogSSdjLTESTsAcS1/DWXSoyvU0aSLebT1bDcHYkmfTY3GEbjdUUXJK0xNmvEdWoACFsVIgGZUyOuPT4iqMulogbQsn2g3cTzAYe1eD5KpIoyhj2nrK6IbAM+lQQsmCYMdbYrvEOFGg7pV5WQqCsXuJkXva83FwdjhlQkr+SReKMT7bTBFkGxMxZu8Y8fjLlpc3gKZkGBFjHuwzOc+upnyzJTlUkLykyCSD2n8rdMT0ckgeqHpE1BUUMhAkDQSWF7kGZ7WPfGtGoVVuLysFy25uWHSNO0/nifh3FEsjAQCrTO5EH0O42nDXiPAx5dOv5YGqv5YiGDABTrHSNxfucGcM8IUaqVsywOhQYQrADGSSSsTpEGBG/uwrkqCouxG+cVab06JLBvLMzBs5JtAm5wT5jHKIFAYKz1G5gSNVSmLjp+rn/gwxq+DqDL5lNnVNWmRUAXVe31kEGIPtdYwDmeAZqnr0OWUypkBSR0E3VrdmwE4voba7BM7mw7i0RTpA9uWko399/TEvB0mvTBncx79DRHa/XpgZclVRWarSqgCBqVQwEbTf0742yWZVWV1dWhpidLelj2PvwaHU9UyfM1y1CkSXbmqRriQpSkbxuZO/XEBUGgx1AQxiZEk0jI1DrtbrJxFUrQBSDhlUtcbXRRI9LfljdqoWg6yQWbYCxApvuevNFsb5Nf4kKcUVKrPJgiOX1SPjfC+hxE02JSBIK3g2bf02xi5b4ixn10zGNlyOx6H+jQfuw+kQbbBa9dnYsxuSSegk+nTHnlHB9XI8ovtqJge6J98kfDHmVUGogi2pR8NQH8MGwAIS0/86Y004Z16YCIB0NS/eGEH7sBiizsFUSTMetpwQktKgHq6T/yFn+mOkcC4WjVUlBBlbAC2nb1uAfvxz9CFqLNrsSdrFFj/nrjofAayq6s5ChCxLEgCNB3J2xHKPAG4/wymuYyjKsP9I0au4V6eme8Sfv9MWPg2WprX4lpUAa6LkACdRpuzEdRck4XcZAbMZAgqQ2bnlMzJpkH1EYZ5fLBqvFgRI8ykCO4NJwRPqDib6++x12VmvmDRRKdEaXdQ4drimu3mMdnq7gDZB0xXc94cpAyHZyTfnUmeskDvh/meE0z5ekaPq11QJ5gNzgCvkQsEEn3i2Ifq7pM9HH46cOUo2I8xwxqAFai45dwSCw94+0pG49cNHrJmsm7Mt6SNoIiUZYPl3u9ODK9V22xLS4YDEsRPSCf4b4X5XLIMtmpALK9QAjpZRb0xeGRS+do5fIwvHTqky35XLqua4S4VQxoEGAOYLTESIgnmN8NuEcLpHO100wrGTc3KvXgkgybWNzNsC8PT9N4SI/wH3/7S/LDDg/9/qG0/n+sr4DevvsgjXNoppZdWAI1jdbTqp3PrN5wXximtHJVFpyP1g7yDaT+X3YHr1HAy2qQNQ37TTn34k8a5haOVqagSuvQfsmNQme3UdcKtjr2VBj+gEf/ADj+X/bC6hmWXYlf3SR/5wQ3F6L5fyqOo/Wa+YhrQRBYAemFlXN6bW+/4T9+KJMNosaVNVaip2alrYizFgGMzYjYW2wqr8Sp1VAr0g2x1BhP5jV8NWPOJcWqUqqBdBAVVBOnUD5Sk23gat8VjOcR1SoFhF/cB/vhlERzQz15TWTTL0oB0kNN+2khpHpqGF1fiJIZQZUgydAUt6mDG/XC2o0m+PZtivEhYzWnyE/uj3yn9I/PGtU/VqRE824ndhg6nw6sKTL5XNKPaSSpSAABO+qfSMCotTRPl2VtJg8xlibW6FSPjjGBVokKDO8i9+g2/LE9BR5lMifaWescwvOJvMJOlabAU1lgTzCSgPS94+/AdHOBGEhrMDHubbGpmJc+8af36m37/TBlNqa5lTSLFBcT7VlM7xthdnmUhSAygl2UkbgsfWLRFsR5auA6nV3m14P8e2DQCWrSL1IJuWefuGL/AJLJisfLf2KjaWgwYImATttEwcVCtQX6QSPZ8yvtMiBMSQAbRf8AhjonCaCLmUaRy1NVxayGAYMi5GI5JVRXHGxbxVhTqcPVeRaeZKgkgEBfLAlj1AG5w3ymfQ1+JRUTTUqqRzDminK6by3XbvgXMVS/EDl6YUhEq1ZdAwlmBITURp5QBMkyIGJKnCq81ZNHVTqRrGXA5WpK8jn1bMRFxibaodJ2KeMZs0zS0Az5QJiDcn192FVXiLuQrBrzEhQOhO18OONEI9MqD+qTbuWJi8g2GK/mcyWZZ7N6brbHOkm+j1YtrGt/0GURXgaZiRGmPfv8RhYj/o2bJBk1Hn0PLv2wwTNi4i0giWIM2k7emFOW4l/hACamaliRqXTKwP2pPT09cWwp29HP5jXGO/Zb8rxZFzXDn81eTLuNUrbcQens4acErfp7kEERIN7jza1xHpiGpwyuMzSTzKRFQVEH1KAgqFfeCsGBsO4wb4XfRmqjNpchR9gLJ8yteNge+HlJUcUYsk0zTyoaQWgSJkSaQt274UeP+JpTpjJEO1QtIY6YgFvaAMyenKARETix6NP0WRp06JkGNQelIN77j78Kf7RMvLUgKSO9SpU0NyqUCFoQuYgEEnoOU4EHs040jnnCaUFhEbA22JXfsLj442zmTL1m2ACqehE3BmfSfdiZqRp6mBlNYupU7zECZOx6dMajPAkAjb3ev7Vu+L7Jrj0w7jxGtFmSC0iV/wBGiBYe6x2MemKXWp6CRscWbOo1Qiop9pRA5QRClZ9q55T75GFnHMsxcHyypi4tsTbqYsRgxTQsmhPiRxAX1H9cE5SiHQrAkE3nq2kKPdIP340z4MqOygfd/vhxRplM9USNDMDAFjE2FrYNbi9ZiA5cybCLsQSO0sQZHoZxmMxqQtmZfPjmLLIY87QwMmOskKeXt0xIaWXZg2tlYGRMFdut1P54zGYFDWF5rhiVBTQMq1F1LoZWltT6lCggkGDteZGEo8NvLMSkAMYXmsOvQAes2xmMxjDJfD9UhNKMeaszQjGJpoQSBJvBFv8AKcXXhVSa41Ft5pyranIUrpKhZAM7welsZjMSklLspFtdEdOm1TibVgrtTGXMmmjNpLu0AkhezXNrDDGujMazBTFRppkqQG0UgCGIGkPCm3ewx7jMJKKGUmVriNADS0MQVCzpsSouLrBiRhU2TXUNIa3QjpHoB1GMxmIuFOzvhmfFI2y9RlP2Y6yJJ6HfvhXlOHFvIgQXzbei6Rp29xV7e7HmMxTDGrZHysjkkjolMlq9IqzFkFVjNNtWllVQQJ729IwLwp3pZivr0ArAAbVtNRp5duVwYPfGYzDcUc3JizhYalm3Q1lbzKlNkJ1WXXtBiIiCOgwZ4zzuqrSpmeTzHDBSVJZD/lmOYxva2MxmGrdit2qEeWySMukvEsrXVlUAar6iBfm2jbA1Hg9IM5YkbaRJ9529e/Q4zGYom6JtKw5KFJBThqhIs0IIHMxkEm9iP4+mPOKVUfVp1ElVGpgAeUggm/pjMZgmFhoUkRgtOZIPtqCCJvfcR0xBXzqeWZoRU0PqfWrDUwIlV+yLz1M4zGYKQLP/2Q=="/>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s-MX"/>
          </a:p>
        </p:txBody>
      </p:sp>
      <p:sp>
        <p:nvSpPr>
          <p:cNvPr id="2057" name="AutoShape 9" descr="data:image/jpeg;base64,/9j/4AAQSkZJRgABAQAAAQABAAD/2wCEAAkGBhQSERQUExIVFRUWGRcaGRgXGBgXGBgcGBYXGBgYFRgYHSYeGBojGRcXHy8gIycpLCwsFx4xNTAqNSYsLCkBCQoKDgwOGg8PGikcHBwsKSkpKSkpKSkpKSkpKSkpKSkpKSkpKSwpKSkpKSkpLCkpKSwsKSwsKSksKSksKSwpKf/AABEIAL0BCwMBIgACEQEDEQH/xAAcAAACAwEBAQEAAAAAAAAAAAAEBQIDBgcBAAj/xABHEAACAQIEAwUEBwUFBwQDAAABAhEAAwQSITEFQVEGEyJhcTKBkdEHI0JSkqGxFDNicsEVssLh8CQlNENTc4IWY4OzNUSj/8QAGgEAAgMBAQAAAAAAAAAAAAAAAQIAAwQFBv/EACURAAICAgICAgEFAAAAAAAAAAABAhEDIRIxBCJBUWETMnGB8P/aAAwDAQACEQMRAD8A0/BUU4ax4V/dW+Q+4PKiWtj7q/hHypL2V4stzD2hMEW0EeiimxetDhXZk5qXRLKv3V/CPlUCq/dX8I+VeZqgxqJEstRR91fgPlVgRfur8B8qHU1fbqOgouW0v3V+A+VXpZX7q/hHyqCCrlqpjqyJsD7q/hHyq1LS/dX8I+VWqk1aLdK2WUyCWV+6v4R8qvt2l+4v4V+VStrUlWlHDcLZQjVF/Cvyqd23bX7Cn/xHyqOGWpX0mlCB3FXfIvuVflVJVfur+FflSjtL2ysYMhGm5dIkW0iQOrk6KKwHFPpfe6lxLVoWm27wP3jD+QZQJ89aaxds6fduIDBFsHzCChrqAn2V/CPlXAcQt1zLBiWkzcuQxjxTr191Nuz30iXMICjK9xR9h2gof4WIMDyoxaZJJo7Ktpfur+FflXrWV+6v4R8qx3B/pLtXFU3rbWFYlQ5Oa3I5OYlT7orX55AIMjrT0itujzul+6v4R8qkFX7q/hX5VGvJqUSyzKv3V/CvyqxLQ+6v4R8qqSr0qBTJpaH3V/Cvyo7DBBuiH/xHyoIGrEekaGTDwi/cX8K/KvHuIPsL+FflQpvVWz60KG5HuJxCLqyr+FflXlm6rCci9PZX5VTcw+f3Ga8uyopq0JbsneKz7K/hHyoO8V+6v4R8qkzzUCtMkBspKD7q/hHyr8/fSGP95YrT7fLT7Ir9Dd3X56+kUf7zxX8/+FaLoELNTwG7HdmY0XX3V0LDXBA1muacPeLafyj9K0/BGcjfwzXVy41KKZxsOWptGozVMJNV2LVWgEVh0jo7LDZIE1K00VA3Sd6rzUjG2MFuVcpoO1BFT7yKraHTGCvVqXaV/tNSXE+dDiNyG6NV9tqTYXHhpykNlMNBmD0PQ+VLuH9ubDX8TadltiwVGZmAzTObQxEERStMsUkbS01Zrt325TA28iENiHHgXfL0dxyHQc6zfaH6YbFoFMNN24dA0RbB9+rfp51gb62rrHE4u65vNLMqmJ6bemwpG6HirFHGLpe8TduQ5lnZzLNmiCemg2oHhV0q5yDQAzAnTT8/OicfZVtbK6uTrzGXbNPMnejOE4Qi/cRnyk24zdNFmKRvQyjsvtYZrrgsSSWYaqugySNxtFC8UwkqzxJCrrEEgaTpRdrAP33jvAlYGgIzb+Hfod6P43gyELQMoVNukkQPjVd0y6rRm+BgPkLXbeS2ZNtmJnMYMdZ861nYrto2GfuMR+5JhGOvdSdAT/0z+VYjhpyl81nOhPMQYB3BHMaSRTPFYGzdSUuMGWCVMldehImruVMz8eSO8qa8y1y3sp9If7Kf2bFEsiey4lmUdCOage8V0ex2nwrWHvW79t1RSxAYA6CYIOqnlVtooprsPVauWgOz/FBi8NbvqIDiSJnKQTIkU0RZqBRZbt16LNFInh2qdjC5qRyLaAu6NXW8CSNqZ27AHKpA0LJQNhMKFEka0u4kM5H8JmnTrppQd3A6VE9ka0I2SKGGMQvkDDNz9Kb8R4W2QwYnnSS3wSGJkzptV0KfZTO10Mrar1FfnL6TQBxXF/8Ac/wrX6NsWQNq/OX0mf8A5XF/9z/CtVvssXQ5wf7tP5R+lOeF8RyaHrNKcMPAmn2V/QVaK9GknFWeXcnGbaOg4LiSsAQRTC3jQdNK5xh8Wy7GnXDuIkkSeVYsnjrtHQx+Vema66RyqhmoFMbNWd9NZXBo180Frcrw3aFFyvi1DiGy/vakt6P9R/rShZrN/SDiLq4NjabLqM5zBTlIMgT1MaDWg40rInbox4x90YlxcvHIxuXCA2WTmKjMViTAqtba3bsiDJO5n3AnWs6l+4QFA1MCfUjrtrRqYS9ZYM4aPFOx9kTy21rJL+TfHQ0xN+yrtEEsuVgwnKQ0yvnFVcQx6l1CiQoHqSP03NKLNu5dGfUkkn2gPyijP2YmM2moBJ36+IDefnS0kHbI4fGLMxyYgSdN41mmVrD3Movk/aCgncHLpI5qRpQeKtgZQQsg6RuY5TPnT3EYFjh1QKM5aOoUERr0pGOkUW1aSYbxETluIVOnVvEnvFaLBgPAJB5EDVFGkCT7Rnc7dKzv/pawGKMzTAg669daKwrnCo9oagHNJ1DLy8XpypJRT6HjKuxRxbHhroJEKGIgcxOxj0Br7C462hYrbbIxWcx9mN8p8yNjVaXvrScqAruo9nTpPLY0TjNc8KhzxIGynLpBGk7+lP8AgT8nhNgYq4xIZCNASND7vdQuOw6AyDuREbEb6mk+EwL3IAJJLZR4hE/CjMZbutcs2AhDBQI0liRJ3gU9fkr7NY3HLiXA2FvukuYVW8PvT2YNdH+i7tHiMXcvpiGD5PECFVcusFYG9ch4PwW7abO6kaErIXlM6gkb0X9GvabE2sZbWzmY3GAce0GGbXMOUDWRUT+CSR+niABXikAVRcv6RQ9zEVKIF/tFeLiKB76oo2tGiDVboqu9igPOhc8ChcRdk1KA3R7fvlvShWFSz617I5mnRWyKGK/N/wBJp/3ri/8Auf4VrvOO7T27bFeY58p6V+ee22KNzH4h/vPP5CneOSVsEckW6Rq8G31Vv+Vf0FWRUMEPq0/lX9BVwFegg/VHmZ/uZ8lMsFeAOU/Gl6ip86MlYYutmjwzgiQaKQ0o4HbZmMajn19aerZrn5UoujpYpOSskoqxbdQd8ulLeNdpkw2QMRmc7fwj2jVD0rL4u9DsYauQdqO2bXLl60yHuW8KgxmUo3tDzkGuicc7a2sLZNzMGLCbazq/Tbl51yNbjYjvb10qoGZgNpYnYE8taz5JGnFG9leIusbioBl1WCfPYwNIo7FXcRbDMHDgDxEArAJ3k+dfXuK2yEGcSqKPCpOzT+Qoi9xDDoHVbrXFYDVrZGszGXnWZ2aQLh/em0uS7GaYUIp1mNWmdasw+DvuwVrkPqMpUESJ0JnrVeC4lbRVnvCykkZRAjNI86Mw/Hbavni6WkmY5EzUdhVFN/BXRcNtwlsoobMizMkDmY3okcOuD/8AZuTA2RD+QuUzbtHh7lx7jXcqm1kErrm7wNAUeXOl2O4vYnwXRuIlW00IOnTrSWxtELmFuBf+KuHyKKInQz9ZQRwrSR3zR5ov6Z6ZWeJ4aSDeUDTXIxnrI5UUnG8GpYrd3/8AbI36a6VLf0SkZ79kuM0K3eRrDKBmA5aEn3VbhMReaQSE8UZckxpTHh/G8PaZ3N2fugKcxPlOg99ADjVprlxmFxsz5hAjkBqPWnVsV0i+zgsRaUrmCEOwKhFMbGZO0yNqDxeNvtft59LyggNOnONBoNKNu8Zt3HZn70S0jQgagAz8KqvY+0bttzd2bxCDIBEHXnUJoaYTiWLtqGYLcs5spExBjYT5Gr+wPFLdp7ZxGGJt23ZluR7JCkxy1kadaHTjVl0FtX9lg5LjTeNI8qLwGKV3vlShEXY138EiQdxpSh7Nd9Hn0iXcTjbqXLbZbzkrrItwJAI5LA5V0x7k1+deA8Vv8PxNu81vvAQHy6gsrgjMsdBXdOB9psPjLefD3Qw5rsy+TA6jWrOyt2mN50qtr0Vj+G/SJZv8Qu4ZWGVdLb/fce0Pl6VqLtNQtlzYmqmxFDMa8FNQkmWverP4/iDqXEnnBorH8TytFIMXjCxPSteHF8sw58vwgDE2i2vM7zXKu06xi7w/i/oK60bprk3az/jL3839BVvkv1Qvh1zZ1DhmGw5w9rMdSi7fyigMVZUNC6xzqvAL9Vb/AJV/uirorbBUls52WVtqigCr7WHLGBvXyprRAugeyIPWnbK0vsJ4LaZLmbkJBp9exyATNZi7jTBkxFAtiPqTfLB7Y1lSGjyYbqfWsuRK7k6NuOT4+isaL2oV7rqrKcs8943+FYbtn2jW9fUWxmKArI2knWI3rP4niDOTkGQGZ16nX0FRXEpbRgurtEMDoonUa8zXOyZrXE6mPBxlyshji0zcYs5A5zA6eXpQj3i0SSY28vSvACatt2gPaOnlvVBpLLGElhJMHmND7po7F8HhZBueWYaH0NNOJWrdsYdgpDOJJblBIGlTW+5KF2JCzKgx4QCSR5UljUKMPwUMgaLh05QRI3jTapWeChkz5bpEbiI/Si8NiGZAUEACAAToZO8aair8LddlGUqFMKBqBvqNNB1oNsKQl/sv7rn8JH6GvnwbmAbhMdQ2npXTeJYNbdsuqoSCg1Y6ysnTeapw+GhQz2kzOJVJYkD776+EdAddKT9Rj8Ec4PD3E+NhO/hYT614ME3/AFG+DVrb/alAxRja0IHhzEHU6zRmCxaXV0CKzaowJyNH2D90nYHqRO9M5SFpGBv4J+rN7j/WiuHcIFxJy3GgkHKQPyINa9HzLdLK692DmUGCOqkHmKy/DcQ+UBYyqWmZnXYmKik2Bqj3D8EVwSEvkajQqRI3nw0MnCVzlZc+QAka86ZYPGXMkDKAuYHQ7nSTB59aqt4hlvXVHtkLqTrMCQp9/wCVNbADYngag+F2B/jWJ9Ms1Rb4TdALpleJkKZP4TBI9K2HZ/CtcvHvCGQqs6zqTHP7VLsJfTI6lSPGxVsvTSCRqBHrS8g8Sns920Nm/aa9NxbZUQTJyj7I8q3L8KsYzPjOH3jYvh9MhyzMe0v5Qaz+J7Ld6UQIvjCkDY7cm9+1LMV2YxGHuTYdsw+yTkuCOXRxp/lUtPoNNDHD4G9wnHpdxdosM2cuhBBBmWAPrtXVX7VWu77xWDJEyDIjflXM8N25e73TcRTMLWxKQTJhsw2Jj0p7f7FWMWpucKxCqHBD2iZTXQhkOqHzq2GRRfsiqeNyXq6GXDO3YxSkpC5WII5xOhoi5xpz9quecAf9ivvhsQvdvIEkjLJgiT0I2NaLivGreHa2rEeM7Dkv3tN66GJwcOTOXmWRT4ofnEZgJ3qu/bWBG/OrbeHMSFMEAjQ7HnUBb+P51emvgocX8oCuVyjtX/xl7+b+grs6cHuuSFtkkVx/trhmTHYhWEENqP8AxFZ/IkmkjT4kGpN0brAD6q3/ACL/AHRV+WocPX6q3/Iv90URkrfF+qOXL9zKctQuvAMawJqvFcSRHCMYMSSdgPX3ViMf2gY94LRaGJlz5nSOnrVOXyIwNOHxpZNjPGdqsltgwBuHZZ2nTX0FZy3ddA7FykiMqmM06QQNxQd4hSQDmM+1y93WoXr7OSzGTXKnklPs7OPDHHdLssfEllCwB6Df186pe2REiJ11qzujA0668qMxOH/dEknMoOvLxERVZcgDXbai04eWuBJr7i2Gy3SORgj0IrR4vDhLlgxBNs5tNdOdByJQ4vcHVrSAzKMmXqJJnfrWn/8ATFoOgIzB1khiCBuJHTSlbFe6ZujWv1YGtLbuBr1gltI1EyPa2iOlZW2aKMn2a4BaNghkmHuLmkx7eXYf60qfZ7hGHFi3mQFg0Tz0cjb0ph2duxYeNB3t3l/7pNU8Dw82UbT2p/8A6Go2yIK7R4pbakEKSbihZiARsdN4FY3tHxN2HdWzoRL3JBLEj2R0rYdo+Gq5QEBvrTzjkOdI+J4cW71lVAi5GYGG8tCaaDQJJtGVwPBLbhyfsrI9ZA1oazcazcgCUY6r/iU8qdYe45F8gkZRpAXXxRB01oPHybNuY1uamADpGgjYa1ov7Ka6o13BryvJcqzSlsn7yTsw5kbTvFAdm+Doe/EexccD3U94Nw9FVwB/zrfOTz60t7PIM2Kkx9bc51nvstS6BOAcJt9zdLCSly6BvyPOKLxvB0HFHEQHRZA88m3SpdnV+pxB5d5d/M0Xjwf7TQ9baT8VqW7Ya0gxcJbs5lQa94FnnEA+1S3B9mENrvNhnaRzJjNHSJ5Vo7+SbgYGe88PrlEVXwi4Gw0E6d8PLcDTWksdozfbQm0uHZSVaBBGhETpVHDe1Fy+yW7yq51hwBn0B9x/Ki+3AtBbecmMw16AzoDtvSrgXDAMTbe26umY6EgNqp9x+NOugWug27Zt4q2UtuLisQe7fRgQD7J3X3aUlPBMTg7mfDuwYbKTkceQOzjyPwoXhy/7RbGulzlvAOuvLQU4/wDVlzOyXAL1ssQM0B1EmIb50ytAcUwvs52lt3b9wcQtoWuLkZ7oiSNgdIB6HSvO0/YYKhvYW8XS1H1bmcgJBPdtuVnWKtbCW719raFSVBBtXNOfsr0PoaCt4W9ZF5LVw2lmDafUGDPhbYGR5GmUitx+zpVj6U7C8OuEpkxVm1BssIM+yHTNGZdm0pp9HHEVx2DTEPaUXQSjNp4iI8QjrIrky9psJiLgs462VKgKXO6tzYEagfEVoux/E8XgbF44cDF4bO4VQR3tsiQtxANGU6Ejyp+TEcUdhW0IOWImDEHXnMV+YPpSH+98Z/3P8K11P6DO0LuuKt37wzB84RtG8U52g6gTE1yP6ReKJf4ni7ls5ka4YPWABI8tKi7Ib3ACLNvWPAn90Ur4j2jt28wdmXK0eH2mjeKQY3tOWtraQBioSCCQqwsa9azz4oTnY967AzOw/wA66E/J9eKOXi8P25TCuL8TbEOWuNlX7K84G00vu40lMigKvPqfMmo4awbjwTqZM+gmpMkCBp+tYm7ezpRjSpFNm3JA61dibYDkcgTAq5rRC2o2LEfmKhiGm43mT+tLY6RZirB7hG/iYH36j9Klff8Adj7qqPzn+tMLNqeH3dRKup194JHnStz4lnotLdoPTHfajCKq2GCQWQEn/wAyB6UbxOM9iT/y25+YiqO12JVksBTOVQDH8xNKHuM122HfMBMco18qEU6A+zod1AtsLrq1s67CC36zWitFRetIYnLIGm06nSudswKkBnkFIBZ+p86J4elt7glM2kEnMTz5sZqniW2azszfy4ZhE+O5t/3TVfZ5D+zWzJjN0/j51j+D3LQQArqWPJv+p6xtRHDjZ7tAygtvEE8yY3qOJFI2fFLlt+7AIlbzBonTwrWf7SsBisMo2P8AQ0NiLdrfuADnHKN2Hn0oDiuCBv2iLcADUCOm+9GNIMrZTbvL3eIIB0H+OhrjTYQxPiO/qKqTh7Zbg7syYiB5nzqrF4TJbXMpBmD7yI51daKmn/v5OjcOKLOZgM1+2B6wT8KA7J2wzYrUfvLn+taV2EtZWmyDFxdY2EHzoHB9yGu5kX964GnIT51VQ9mj7NtFnECRHeXf71Tx1yeJKVg+Bf1WsxgO5CPmRSS7xp/EK+xvdrfWEgZfTkDOhmpx2RvR0y+ikXwxjLc0YjnC6Ur4NcDYdgGBIuqSNzsNY91ZhHtss5n1ZZOe4Z2/ipdfxfcZWsOyuxknMfsgQGUyG3pVAPM0Xbfu8tougbMcuUmJliJ06GkHZfD2hilNouJLgqTKggfZ617j+KZ8Nhgzl3FwFtNpeYHuqfYrI2LXYDvLkfh00p0mkFOxXw64VxCED/mAfEwZ+NGYvD2XvXAl3I6u0q3UNrHOqeHFf2q2W2N0ab6lvnXvHCrYlwbQDh2IcSu13Lr1mN6IXZRxxCuJuakwxgzr8aJ4f2muopR4uoSJD+1p0beh+OLF+5/Mec0CooDcbNiOHYXGIDohYtlW4YYREhHqrg2Hv8PuFrbZp3t3JUMPJh4S3Q0oxGGzYWyUBaO8zbaHMOW/Si7/AGhu2XySLlsoko4mJQbE6ioK4pjPH8Tw2JvO9wNhruUFSDlaQCCVI0YdZrnvG+HCzfuW1cOFOjDZgQDP51sLZwuKBDqLZEmGJgSY8Ljb36VjeL4LurzoDIUwD1EabaVZEqlZU9+VAVcoA1jmep+VEpaVUUhfEwJk8tSNB86ss2xNocoX4zqau4hZK5Vb2hmB9ztRbJGJXg0CMmm6vJPkDQWXWntm2Dh101BufAr/AJUiL9KHZOjQW1BwK+ESL48XMAg/1pBeMMfIn9TTTD32/ZoMR3iafHWaU3Rq3qf1qJEf2N7GL/2G4murA+Qgml+KHiSR9la8GMXuCk+IsPhQl7ETEToAKKVCN2O+PX5t29Rsvu35UqfGrKkLtvOxqlrhKEkk6rv6NVIFFKgDm9xRrn2lQbwCRr6xNe4bjz229sGNiSW5elC8M4SbubxBY2nST0151RiuHvb9pSNamug7Cl4qw2uQOgmOvSoni7giGJgyNdOu0UVieA5bSssljlkayJHpXvGeDi2gKj1jMYHnIga0LRKZHEdqLja5UEwSY1MHnXydq7nNUJ5Ejb0qmzwC6+wGm/iH+udfXuz15RJXmBoQdTttQ9XoZOS2ggdq7mvgt+kH50LjOPPcABVBBB0Ebf0q3AdlcRdcotppGuoMfGrcZ2Pv2gS65QNTOlRKKC5Ta2VW+0twAghSCQTInUbVH+1W1h1EktoDud+VLTbprwPhi3AxeYmBBjlJ5Gm0hOyteIEDS6BrmgZpmfSvG4uzNmMSBG8HaOVG8J4SpDF1GhaM2aSB0A/1rQ+D4DnZxm0XnsJ5jXmOlC0SmWWeJEEHOQBy7yZ9AQYqg4sZgYmSTOYHTTflR93snoArS38wPLTSgMJwTP3gk5lCkQAd+RnWpaJTGmCx6XMgOgUjfTUa7iiLBSzdUg5pLHkRqPWlPC+zt65nKEoE3YyB6GOdWXezuJtnRM4GoKMD+W80lK+xk2l0W8Hctet7+2DHo06fCr+KY4nEFipEljHrdJpet57MPcR0b7J1X13GvOiMXxxHtquUysa+UzRa2MpaCeL4sPiLhEwW2O/Leg6jZGdmYAmZM7/GvffStFsZaGVy3GHtMLjIxe5BXUTpow91V8YfxqSxJNtCZ81G35VG7e+ptDf6xiPwgR+VVcRxKsVjkiDz0UCiD5J4G0WFxRGqc/5hpNIeJWst1wREHanmAgrdBEjuySOsEEQeRrP44RcYa78zJ+NNETIxubQS4o5AL/Qz+dEdqyO/aDIJYz6saXY7FAtMg+FdvQVXxLiouNIWN99d+lSt2LyHfDbZbDDn4njy8BOtZtmA51X+0vGXMY6TprvVdMlQlhQ4gQmSPtZp9KHe8Tua+7vSa8KEUQEa+q51026VVFQhYPYP8w/Q0VwZz3yDaTyAJ1HKhvsf+X9KddmMOM4aNc0D4UH0FdhtnDXWu3RlIDDMseEDKV8WvkffNecdwtxbJJzHkTIYHWfFGo8t61/BbM3LXh3nfzFumPHLahcQABBtHSB0PQVn5uy3jo5lawN04Jr/AIiquFmdvdG2grQ4DsrdOFF64Tke0zCTObpy01191NOzcf2ZiTGhNzTlWh4c4HCrMrmHdaiY0j8qMpskYownZzh12S1xot6aiSxO2VDzPnyontRxm1ZKqy57kyVDaKvLN1bYzRvFce9kIltfrbg8BjwW12kTu1LLfAbWSXKs5MlmJzEnedes1XLIk7kaMeCWRVEVP2zEQLRH/wAjUTwvtCLjwRB5KxzI+uqtPWq24bbkgW1j/XnQXGeAhB3lsgrzA3WnjODdCywZIq+6GvHeEDS/h08A9tNAbZ5Keo6N7qUdmuG3L1x0UOYVmIHprNM+zPGWuEqYLqNZ1W4nMOOv+uVPOyllV4pfCLlXICBJ0lVJHXnTttJoz0m7M92T4E+Je7MwmrGYyy2pgc9KJ4bw+4zYq2JCFs0kxALkBhpvpWo7DaY7GwBGeI5b0XwkD9r2GpYev17R8KVyGSQF2a7PFr6s2YrbnWZzE+yGHL0FIRwi4Ll6JEurDpBGYAdZ28q6WqhcQ8Hnb5eTUq4HbVhckTCrE9cp1qvkNRO5gjbwRmM2UuZA0JI+MAAUl4NeF/vDcAGRcwKiJMc+XKtH2wujuDGnh/qKyfZg6Xv5f6GgWUDNj7VxcpzqQZ1h189OXwoa72aw1w+EgHqpyHXqDp+VAqelWpc1qxa6FcUQfsnkVmS86NyldPewM/lVI4ViV3W3eHTMM3uOjVoccx/a7Y5EJIGx35bUHjOKOl1wApUMQFZQR6daPJg4IzT8S7vOrWypOmVuXmJqjCXM7aRMRqY26E6Vpb/aBFBz2115A6fAzStsVhXVs9tATsVGUj3jT8qdS/BW9Ps8tW3AcDTMCuux1BgHblWfxrTcaepou7i+SFgvQmffQOIeWJpoiSlZLuiNDzUH4xUmwvIec0WiCNRPhXXpMVdhv3o0501gSsXphtB5ip3sIYUAbgn4b0Q13IOWnxivUxubU9GieRjlS2wAiJAirbuHm1m6OB8R/lXgUxNEMk4cno6/mDRsJDiKAXGA2EfoKBvNyphjh9a3Wf6Ch72Eg6gg+elFEZXYSQvTP/SnPZx9dOT7e6o8TtogQL9vL7oUT8aH7OXD36qNiT+hoPaAuzofAll7RHvnyFumvHSDbvnX92deWxrO4e+1tC6e2qsV0nWLcCOdH8Px965gbrXoD924YFcp0mNPSs9fJosq4Cg/sS+f4rn60ybBhuEWASQDZnTqpBFLeB3geBXwNwzz7yTTq3cnheHUa/VQfgDQkCJluK8GgpkY6j7XXyoG5wp9dtPKn3ETlyZjAM/62odrtuf3mnr/AJVjlkkmdnBhg8dsQNZjTn1r4cNfyM+XWirjqG36c6I/abYjx6aaA7aa6in5yXQVihLtmf4LgB+13UIKgK2m2xFaTsZby8QvjXRANfRaS4NwcfdIaQU3/DTvsXcH9o3weYAHr4flWxttf0caUVGVL7HH0fgHFcQMfbP941Phf/GDf7X/AN71D6Ory99xCSBNxo84JNfcIxBOLHv/APuuUr+RY9GkOKPfP/8AH+hoLs0puJdgeyq/3TR+hu3Blk/V/wB00n4RjBaDgj21QcxBKgaeYmkSHboI7XlRYgtlDQJPm1Z/g1hba3frUeVMRPKetGfSYs2EA3B36Qa5zgLrlsrMSI0/zq2MLQHOhr3oFe2r4LAcyR+tfXxAJ08OtLOFYkteTUbrvzkifhR46C50PuJdoETEEMi5kIHPl0INK+JcVGYsRGdiY/zortFZlgZBzXbn2ddl3NZXiDkuR0NOoplbm0TxGIknmKDZqkzD8qhTpUVXZYj7VWTUw0RUSKJBzhADP8gP6RUbGl1f5qs4WHBcd3q9vKvTVk1oUYllcE2zIPx/KlCiN+xJmNwJNXXcIIWdZzeogCo3sTlID2zsNJ5ESOXnVl/HhmOVWhcx9AQAfzqUTRFH0yx7qk6xh2nfOsUNexC5pE8uXlV37ahtMkmSykaaabipRCrE3suIzDWCCPOKJ4nxI3XDEQRAOs0DjGVrhIIA6QdKgX00IogGnFiS1snqB8FX51b2ZtgtP8R/Svb6q1rDkMuYM0ktAMBNp85+Io7sZYBcA75yPypZaiMts0XC0Ge1P3tvdaptx4NGJn/pneCdAd6p4Tgx3lnUaNmM7bWt68+kLif7OGcFc93KAN1/ilSNRGlZ07dIuarYq4RisvCrtkq+d8xAymPKmuC4mn7GlsTnFvXwkRAAqeNw+LGHLqyeFQ3isrqNIyx0qrFYS/lVyyZSgLfUhZGUGAwPUgVG0yJOwDtG5Y2wp2U/r6UmfDXRzHvAp/2mQK9rT7DHnP50lu47zMDrHzrPbvR1ccI8LbBcKM6+I8426UWvDBAbONRPL+tA4NwQJ2lqMS+CsFAfeKkuV6Hx8GvYA4ehXG3hMkIdfw0x7LYk28dedlYidws6xSezxAWsViHIA8DQOp8MDStD2MtXr2HZlcLLkH6tG1JGrE67mK19Rt/SOPPc2l9ss7H442ruILW38VxiPDvMiPzo3hYnGLppB6/9W5XvBsLimN5Gu62n+zbSPEsk+Iba0d2aLLilZirEIJIAE+O6JjadKWUlsiTHGFSLt07fu+vJTXnZxCyXtBskT1yL8KN78M99su+T8l5VXwEEWr4EeJbf9xRVdjuJzTtbx69dxJsMR3aMYGTIdp1nf150mwliHjQwK23bu/8AXrh+7LuozDKu4YRE7naspdwDrcbwNtsFJ5czHKtMWZ6+wi6ua2V5lSPfFVcGwiqbQbcEctpMn3VVbxwEak+gOlWWcYu/SDoDpGtSnQ9xLuO4oMwWTK3LhiIAmIj4VneMWCDm3k78vhTfHWWdu81YOcw8LbNqDQ2KuFrJVlbQROU7zNGKoSTTM8TXxWvStHm33iSFiFUL5so8Q94qwQFuJCLI3JjrFU0XjpC216L06maEqENRheOMMhMHKoAnpp8qNPGLTkF7KgjWV8NILY0HoP0phheF5xb8UZ+85bZFzfnUpC2GvjkZs3dDQAe1O2n3d6q4dh7YzeJZYMNm+1yMiKBweGzK5mMilvWCKsshu7Z8x8LAR6g86FBTL8b2dZtVQEx9kjl6VRgOCZcveKAwbmD1012r21xNxzprwvFvc7yWIyIz9QcvKD60KYRRxvhKjEXRB9o7ba9KRPaGbKOsV0HheLbEXRacLB5lZO3uofB4BGdFCIudhJyzuYkHf86IDOYDDHPZB2V5gjzWR+VM+yVz68aT9Y2nxp3hOGAXHOYylyPXLprM9Nqb4TsiLNvPbukHvJ1UE+IHY8qSW1Q8dOyXCyGdCokT4gOkWtfLUfkaB+lLJ3KxqcyQQZ5NOs0x4ZbNq8gRgM2UE5RrJgz12r7jfCRibqYdyuXvlEhAD7UHbqKpjjqVl0p2qG7swwjFxA7qM0DcjQUvxmI/2ZJMjuwI0+6n5034twc2ilo3S6tkWCIHiMbTyqrjPCu7zWsxZRbzLIHhII+OmlLwD+oZHiyszDoF8uvWlOKwDSTBjblWj4nhSbAuZ9c+WIGgilL4UwfENj9n/OqnCSdo6GPNDhTFFizA16+fnRWFW0dDJO2k9KJOH8Mkz7qF72OX6fKlabLY5YJCG5hA13EwMwS2zT71E6+ta76Ob5XDkROZ/wCq8qTcPwgIxjmZHh9QVJj4gVpex1mMJbCkqIk+ZJJn8hWxq40cdy92xnwzEZbuLO5LKPd3YoHs/jV7+SwUBV30Ht3fhvTrs5aN5XcuQxZiYA1hion3ClGEti1iL62wAFYLqJ0EnntuaTgHmU9pe1VyziLaWmU22I1gHQmDB6RTzgWPB70AzItgfhT9KQdoLxNkkhZXKVMCRDDnRvZTi57tyV9oj2TGyqOh6UeConN2CdscZmxltgYy23JIPnE+W9IcBmLNEnR9jP2TrRuMst+0MQ5HhjUTozaivsOzqAQ8RyAAn1gU8daKWrbYhxXDGCSOXTepWuD3AusajXefKneLvhlAKjSRppv1r5cW0Rpp5CrbFopPDXHdyrQVQjpEaUbjuGzZylMhmdec71VexLuAGuMQu2tU3cS5Al2I9aGwififBA1xlTTRSPcCNf8AXOrBwTLaQyJRpOvMHceVF3D6n30Bi8raFfzI/Spshc3Z5b1vvA4CE+E7nzEetZ7iuHCXnVR4VIAnfYamjDh0GyHT+I0rxh8bb79ZpqJZ/9k="/>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s-MX"/>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texto"/>
          <p:cNvSpPr>
            <a:spLocks noGrp="1"/>
          </p:cNvSpPr>
          <p:nvPr>
            <p:ph type="body" sz="half" idx="2"/>
          </p:nvPr>
        </p:nvSpPr>
        <p:spPr/>
        <p:txBody>
          <a:bodyPr/>
          <a:lstStyle/>
          <a:p>
            <a:endParaRPr lang="es-MX"/>
          </a:p>
        </p:txBody>
      </p:sp>
      <p:sp>
        <p:nvSpPr>
          <p:cNvPr id="3" name="2 Título"/>
          <p:cNvSpPr>
            <a:spLocks noGrp="1"/>
          </p:cNvSpPr>
          <p:nvPr>
            <p:ph type="title"/>
          </p:nvPr>
        </p:nvSpPr>
        <p:spPr>
          <a:xfrm>
            <a:off x="1828800" y="764704"/>
            <a:ext cx="7315200" cy="685800"/>
          </a:xfrm>
        </p:spPr>
        <p:txBody>
          <a:bodyPr>
            <a:normAutofit fontScale="90000"/>
          </a:bodyPr>
          <a:lstStyle/>
          <a:p>
            <a:r>
              <a:rPr lang="es-ES" dirty="0" smtClean="0"/>
              <a:t/>
            </a:r>
            <a:br>
              <a:rPr lang="es-ES" dirty="0" smtClean="0"/>
            </a:br>
            <a:endParaRPr lang="es-MX" dirty="0"/>
          </a:p>
        </p:txBody>
      </p:sp>
      <p:sp>
        <p:nvSpPr>
          <p:cNvPr id="5" name="4 Rectángulo"/>
          <p:cNvSpPr/>
          <p:nvPr/>
        </p:nvSpPr>
        <p:spPr>
          <a:xfrm>
            <a:off x="2286000" y="2060848"/>
            <a:ext cx="4572000" cy="1754326"/>
          </a:xfrm>
          <a:prstGeom prst="rect">
            <a:avLst/>
          </a:prstGeom>
        </p:spPr>
        <p:txBody>
          <a:bodyPr wrap="square">
            <a:spAutoFit/>
          </a:bodyPr>
          <a:lstStyle/>
          <a:p>
            <a:r>
              <a:rPr lang="es-ES" dirty="0" smtClean="0"/>
              <a:t>Durante las primeras décadas de la Conquista, los franciscanos ofrecieron educación en internados conventuales a los hijos de señores y principales Mexicas, con el doble objetivo de enseñarles la lectura y la escritura del español y evangelizar a los indígenas. </a:t>
            </a:r>
            <a:endParaRPr lang="en-US" dirty="0" smtClean="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609600" y="273050"/>
            <a:ext cx="8077200" cy="1067718"/>
          </a:xfrm>
        </p:spPr>
        <p:txBody>
          <a:bodyPr>
            <a:normAutofit fontScale="90000"/>
          </a:bodyPr>
          <a:lstStyle/>
          <a:p>
            <a:r>
              <a:rPr lang="es-ES" b="1" dirty="0" smtClean="0"/>
              <a:t/>
            </a:r>
            <a:br>
              <a:rPr lang="es-ES" b="1" dirty="0" smtClean="0"/>
            </a:br>
            <a:r>
              <a:rPr lang="es-ES" b="1" dirty="0" smtClean="0"/>
              <a:t>La Independencia de México y la Educación.</a:t>
            </a:r>
            <a:r>
              <a:rPr lang="en-US" dirty="0" smtClean="0"/>
              <a:t/>
            </a:r>
            <a:br>
              <a:rPr lang="en-US" dirty="0" smtClean="0"/>
            </a:br>
            <a:endParaRPr lang="es-MX" dirty="0"/>
          </a:p>
        </p:txBody>
      </p:sp>
      <p:sp>
        <p:nvSpPr>
          <p:cNvPr id="3" name="2 Marcador de texto"/>
          <p:cNvSpPr>
            <a:spLocks noGrp="1"/>
          </p:cNvSpPr>
          <p:nvPr>
            <p:ph type="body" idx="2"/>
          </p:nvPr>
        </p:nvSpPr>
        <p:spPr/>
        <p:txBody>
          <a:bodyPr/>
          <a:lstStyle/>
          <a:p>
            <a:endParaRPr lang="es-MX"/>
          </a:p>
        </p:txBody>
      </p:sp>
      <p:sp>
        <p:nvSpPr>
          <p:cNvPr id="4" name="3 Marcador de contenido"/>
          <p:cNvSpPr>
            <a:spLocks noGrp="1"/>
          </p:cNvSpPr>
          <p:nvPr>
            <p:ph sz="quarter" idx="1"/>
          </p:nvPr>
        </p:nvSpPr>
        <p:spPr/>
        <p:txBody>
          <a:bodyPr/>
          <a:lstStyle/>
          <a:p>
            <a:r>
              <a:rPr lang="es-ES" dirty="0" smtClean="0"/>
              <a:t>. En la Constitución de </a:t>
            </a:r>
            <a:r>
              <a:rPr lang="es-ES" dirty="0" err="1" smtClean="0"/>
              <a:t>Apatzingán</a:t>
            </a:r>
            <a:r>
              <a:rPr lang="es-ES" dirty="0" smtClean="0"/>
              <a:t> de 1814, que nunca entró en vigor, los insurgentes establecieron que la instrucción era necesaria para todos los ciudadanos y que debía ser favorecida por la sociedad.</a:t>
            </a:r>
            <a:endParaRPr lang="en-US" dirty="0" smtClean="0"/>
          </a:p>
          <a:p>
            <a:endParaRPr lang="es-MX"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ES" dirty="0" smtClean="0"/>
              <a:t>En los primeros años del virreinato, se establecieron instituciones como</a:t>
            </a:r>
            <a:endParaRPr lang="es-MX" dirty="0"/>
          </a:p>
        </p:txBody>
      </p:sp>
      <p:sp>
        <p:nvSpPr>
          <p:cNvPr id="3" name="2 Marcador de contenido"/>
          <p:cNvSpPr>
            <a:spLocks noGrp="1"/>
          </p:cNvSpPr>
          <p:nvPr>
            <p:ph sz="quarter" idx="2"/>
          </p:nvPr>
        </p:nvSpPr>
        <p:spPr>
          <a:xfrm>
            <a:off x="323528" y="2996952"/>
            <a:ext cx="2592288" cy="2376264"/>
          </a:xfrm>
        </p:spPr>
        <p:txBody>
          <a:bodyPr>
            <a:normAutofit fontScale="55000" lnSpcReduction="20000"/>
          </a:bodyPr>
          <a:lstStyle/>
          <a:p>
            <a:pPr>
              <a:buNone/>
            </a:pPr>
            <a:endParaRPr lang="en-US" dirty="0" smtClean="0"/>
          </a:p>
          <a:p>
            <a:pPr>
              <a:buNone/>
            </a:pPr>
            <a:r>
              <a:rPr lang="es-ES" dirty="0" smtClean="0"/>
              <a:t>      Dedicado a la enseñanza de indígenas, el Colegio de la Santa Cruz de Tlatelolco, también conocido como el Primer Colegio de América, fue la primera institución de educación superior, pero tuvo una corta duración. </a:t>
            </a:r>
            <a:endParaRPr lang="es-MX" dirty="0"/>
          </a:p>
        </p:txBody>
      </p:sp>
      <p:sp>
        <p:nvSpPr>
          <p:cNvPr id="5" name="4 Marcador de texto"/>
          <p:cNvSpPr>
            <a:spLocks noGrp="1"/>
          </p:cNvSpPr>
          <p:nvPr>
            <p:ph type="body" sz="quarter" idx="1"/>
          </p:nvPr>
        </p:nvSpPr>
        <p:spPr>
          <a:xfrm>
            <a:off x="609600" y="1752600"/>
            <a:ext cx="4106416" cy="1244352"/>
          </a:xfrm>
        </p:spPr>
        <p:txBody>
          <a:bodyPr>
            <a:normAutofit fontScale="85000" lnSpcReduction="10000"/>
          </a:bodyPr>
          <a:lstStyle/>
          <a:p>
            <a:r>
              <a:rPr lang="es-ES" dirty="0" smtClean="0"/>
              <a:t>El Colegio de San José de Belén de los Naturales, el de Nuestra Señora de la Caridad, el de Estudios Mayores del pueblo de </a:t>
            </a:r>
            <a:r>
              <a:rPr lang="es-ES" dirty="0" err="1" smtClean="0"/>
              <a:t>Tiripitío</a:t>
            </a:r>
            <a:r>
              <a:rPr lang="es-ES" dirty="0" smtClean="0"/>
              <a:t>, el de Santa Cruz de Tlatelolco</a:t>
            </a:r>
            <a:endParaRPr lang="es-MX" dirty="0"/>
          </a:p>
        </p:txBody>
      </p:sp>
      <p:sp>
        <p:nvSpPr>
          <p:cNvPr id="6" name="5 Marcador de texto"/>
          <p:cNvSpPr>
            <a:spLocks noGrp="1"/>
          </p:cNvSpPr>
          <p:nvPr>
            <p:ph type="body" sz="quarter" idx="3"/>
          </p:nvPr>
        </p:nvSpPr>
        <p:spPr>
          <a:xfrm>
            <a:off x="5940152" y="1752600"/>
            <a:ext cx="2746648" cy="1100336"/>
          </a:xfrm>
        </p:spPr>
        <p:txBody>
          <a:bodyPr>
            <a:normAutofit fontScale="77500" lnSpcReduction="20000"/>
          </a:bodyPr>
          <a:lstStyle/>
          <a:p>
            <a:r>
              <a:rPr lang="es-ES" dirty="0" smtClean="0"/>
              <a:t>La Real y Pontificia Universidad de la Nueva España en donde se les enseñaba a los hijos de los españoles.</a:t>
            </a:r>
            <a:endParaRPr lang="es-MX" dirty="0"/>
          </a:p>
        </p:txBody>
      </p:sp>
      <p:pic>
        <p:nvPicPr>
          <p:cNvPr id="16386" name="Picture 2" descr="http://t1.gstatic.com/images?q=tbn:ANd9GcQFG0hu8-rYeueEjcT9vqqtPrUIgKtPwN2fnErwlu8pDvr0-ZuT"/>
          <p:cNvPicPr>
            <a:picLocks noChangeAspect="1" noChangeArrowheads="1"/>
          </p:cNvPicPr>
          <p:nvPr/>
        </p:nvPicPr>
        <p:blipFill>
          <a:blip r:embed="rId2" cstate="print"/>
          <a:srcRect/>
          <a:stretch>
            <a:fillRect/>
          </a:stretch>
        </p:blipFill>
        <p:spPr bwMode="auto">
          <a:xfrm>
            <a:off x="2843808" y="3284984"/>
            <a:ext cx="2016224" cy="2609851"/>
          </a:xfrm>
          <a:prstGeom prst="rect">
            <a:avLst/>
          </a:prstGeom>
          <a:noFill/>
        </p:spPr>
      </p:pic>
      <p:sp>
        <p:nvSpPr>
          <p:cNvPr id="16388" name="AutoShape 4" descr="data:image/jpeg;base64,/9j/4AAQSkZJRgABAQAAAQABAAD/2wCEAAkGBhQSERQUExIVFRUWGRcaGRgXGBgXGBgcGBYXGBgYFRgYHSYeGBojGRcXHy8gIycpLCwsFx4xNTAqNSYsLCkBCQoKDgwOGg8PGikcHBwsKSkpKSkpKSkpKSkpKSkpKSkpKSkpKSwpKSkpKSkpLCkpKSwsKSwsKSksKSksKSwpKf/AABEIAL0BCwMBIgACEQEDEQH/xAAcAAACAwEBAQEAAAAAAAAAAAAEBQIDBgcBAAj/xABHEAACAQIEAwUEBwUFBwQDAAABAhEAAwQSITEFQVEGEyJhcTKBkdEHI0JSkqGxFDNicsEVssLh8CQlNENTc4IWY4OzNUSj/8QAGgEAAgMBAQAAAAAAAAAAAAAAAQIAAwQFBv/EACURAAICAgICAgEFAAAAAAAAAAABAhEDIRIxBCJBUWETMnGB8P/aAAwDAQACEQMRAD8A0/BUU4ax4V/dW+Q+4PKiWtj7q/hHypL2V4stzD2hMEW0EeiimxetDhXZk5qXRLKv3V/CPlUCq/dX8I+VeZqgxqJEstRR91fgPlVgRfur8B8qHU1fbqOgouW0v3V+A+VXpZX7q/hHyqCCrlqpjqyJsD7q/hHyq1LS/dX8I+VWqk1aLdK2WUyCWV+6v4R8qvt2l+4v4V+VStrUlWlHDcLZQjVF/Cvyqd23bX7Cn/xHyqOGWpX0mlCB3FXfIvuVflVJVfur+FflSjtL2ysYMhGm5dIkW0iQOrk6KKwHFPpfe6lxLVoWm27wP3jD+QZQJ89aaxds6fduIDBFsHzCChrqAn2V/CPlXAcQt1zLBiWkzcuQxjxTr191Nuz30iXMICjK9xR9h2gof4WIMDyoxaZJJo7Ktpfur+FflXrWV+6v4R8qx3B/pLtXFU3rbWFYlQ5Oa3I5OYlT7orX55AIMjrT0itujzul+6v4R8qkFX7q/hX5VGvJqUSyzKv3V/CvyqxLQ+6v4R8qqSr0qBTJpaH3V/Cvyo7DBBuiH/xHyoIGrEekaGTDwi/cX8K/KvHuIPsL+FflQpvVWz60KG5HuJxCLqyr+FflXlm6rCci9PZX5VTcw+f3Ga8uyopq0JbsneKz7K/hHyoO8V+6v4R8qkzzUCtMkBspKD7q/hHyr8/fSGP95YrT7fLT7Ir9Dd3X56+kUf7zxX8/+FaLoELNTwG7HdmY0XX3V0LDXBA1muacPeLafyj9K0/BGcjfwzXVy41KKZxsOWptGozVMJNV2LVWgEVh0jo7LDZIE1K00VA3Sd6rzUjG2MFuVcpoO1BFT7yKraHTGCvVqXaV/tNSXE+dDiNyG6NV9tqTYXHhpykNlMNBmD0PQ+VLuH9ubDX8TadltiwVGZmAzTObQxEERStMsUkbS01Zrt325TA28iENiHHgXfL0dxyHQc6zfaH6YbFoFMNN24dA0RbB9+rfp51gb62rrHE4u65vNLMqmJ6bemwpG6HirFHGLpe8TduQ5lnZzLNmiCemg2oHhV0q5yDQAzAnTT8/OicfZVtbK6uTrzGXbNPMnejOE4Qi/cRnyk24zdNFmKRvQyjsvtYZrrgsSSWYaqugySNxtFC8UwkqzxJCrrEEgaTpRdrAP33jvAlYGgIzb+Hfod6P43gyELQMoVNukkQPjVd0y6rRm+BgPkLXbeS2ZNtmJnMYMdZ861nYrto2GfuMR+5JhGOvdSdAT/0z+VYjhpyl81nOhPMQYB3BHMaSRTPFYGzdSUuMGWCVMldehImruVMz8eSO8qa8y1y3sp9If7Kf2bFEsiey4lmUdCOage8V0ex2nwrWHvW79t1RSxAYA6CYIOqnlVtooprsPVauWgOz/FBi8NbvqIDiSJnKQTIkU0RZqBRZbt16LNFInh2qdjC5qRyLaAu6NXW8CSNqZ27AHKpA0LJQNhMKFEka0u4kM5H8JmnTrppQd3A6VE9ka0I2SKGGMQvkDDNz9Kb8R4W2QwYnnSS3wSGJkzptV0KfZTO10Mrar1FfnL6TQBxXF/8Ac/wrX6NsWQNq/OX0mf8A5XF/9z/CtVvssXQ5wf7tP5R+lOeF8RyaHrNKcMPAmn2V/QVaK9GknFWeXcnGbaOg4LiSsAQRTC3jQdNK5xh8Wy7GnXDuIkkSeVYsnjrtHQx+Vema66RyqhmoFMbNWd9NZXBo180Frcrw3aFFyvi1DiGy/vakt6P9R/rShZrN/SDiLq4NjabLqM5zBTlIMgT1MaDWg40rInbox4x90YlxcvHIxuXCA2WTmKjMViTAqtba3bsiDJO5n3AnWs6l+4QFA1MCfUjrtrRqYS9ZYM4aPFOx9kTy21rJL+TfHQ0xN+yrtEEsuVgwnKQ0yvnFVcQx6l1CiQoHqSP03NKLNu5dGfUkkn2gPyijP2YmM2moBJ36+IDefnS0kHbI4fGLMxyYgSdN41mmVrD3Movk/aCgncHLpI5qRpQeKtgZQQsg6RuY5TPnT3EYFjh1QKM5aOoUERr0pGOkUW1aSYbxETluIVOnVvEnvFaLBgPAJB5EDVFGkCT7Rnc7dKzv/pawGKMzTAg669daKwrnCo9oagHNJ1DLy8XpypJRT6HjKuxRxbHhroJEKGIgcxOxj0Br7C462hYrbbIxWcx9mN8p8yNjVaXvrScqAruo9nTpPLY0TjNc8KhzxIGynLpBGk7+lP8AgT8nhNgYq4xIZCNASND7vdQuOw6AyDuREbEb6mk+EwL3IAJJLZR4hE/CjMZbutcs2AhDBQI0liRJ3gU9fkr7NY3HLiXA2FvukuYVW8PvT2YNdH+i7tHiMXcvpiGD5PECFVcusFYG9ch4PwW7abO6kaErIXlM6gkb0X9GvabE2sZbWzmY3GAce0GGbXMOUDWRUT+CSR+niABXikAVRcv6RQ9zEVKIF/tFeLiKB76oo2tGiDVboqu9igPOhc8ChcRdk1KA3R7fvlvShWFSz617I5mnRWyKGK/N/wBJp/3ri/8Auf4VrvOO7T27bFeY58p6V+ee22KNzH4h/vPP5CneOSVsEckW6Rq8G31Vv+Vf0FWRUMEPq0/lX9BVwFegg/VHmZ/uZ8lMsFeAOU/Gl6ip86MlYYutmjwzgiQaKQ0o4HbZmMajn19aerZrn5UoujpYpOSskoqxbdQd8ulLeNdpkw2QMRmc7fwj2jVD0rL4u9DsYauQdqO2bXLl60yHuW8KgxmUo3tDzkGuicc7a2sLZNzMGLCbazq/Tbl51yNbjYjvb10qoGZgNpYnYE8taz5JGnFG9leIusbioBl1WCfPYwNIo7FXcRbDMHDgDxEArAJ3k+dfXuK2yEGcSqKPCpOzT+Qoi9xDDoHVbrXFYDVrZGszGXnWZ2aQLh/em0uS7GaYUIp1mNWmdasw+DvuwVrkPqMpUESJ0JnrVeC4lbRVnvCykkZRAjNI86Mw/Hbavni6WkmY5EzUdhVFN/BXRcNtwlsoobMizMkDmY3okcOuD/8AZuTA2RD+QuUzbtHh7lx7jXcqm1kErrm7wNAUeXOl2O4vYnwXRuIlW00IOnTrSWxtELmFuBf+KuHyKKInQz9ZQRwrSR3zR5ov6Z6ZWeJ4aSDeUDTXIxnrI5UUnG8GpYrd3/8AbI36a6VLf0SkZ79kuM0K3eRrDKBmA5aEn3VbhMReaQSE8UZckxpTHh/G8PaZ3N2fugKcxPlOg99ADjVprlxmFxsz5hAjkBqPWnVsV0i+zgsRaUrmCEOwKhFMbGZO0yNqDxeNvtft59LyggNOnONBoNKNu8Zt3HZn70S0jQgagAz8KqvY+0bttzd2bxCDIBEHXnUJoaYTiWLtqGYLcs5spExBjYT5Gr+wPFLdp7ZxGGJt23ZluR7JCkxy1kadaHTjVl0FtX9lg5LjTeNI8qLwGKV3vlShEXY138EiQdxpSh7Nd9Hn0iXcTjbqXLbZbzkrrItwJAI5LA5V0x7k1+deA8Vv8PxNu81vvAQHy6gsrgjMsdBXdOB9psPjLefD3Qw5rsy+TA6jWrOyt2mN50qtr0Vj+G/SJZv8Qu4ZWGVdLb/fce0Pl6VqLtNQtlzYmqmxFDMa8FNQkmWverP4/iDqXEnnBorH8TytFIMXjCxPSteHF8sw58vwgDE2i2vM7zXKu06xi7w/i/oK60bprk3az/jL3839BVvkv1Qvh1zZ1DhmGw5w9rMdSi7fyigMVZUNC6xzqvAL9Vb/AJV/uirorbBUls52WVtqigCr7WHLGBvXyprRAugeyIPWnbK0vsJ4LaZLmbkJBp9exyATNZi7jTBkxFAtiPqTfLB7Y1lSGjyYbqfWsuRK7k6NuOT4+isaL2oV7rqrKcs8943+FYbtn2jW9fUWxmKArI2knWI3rP4niDOTkGQGZ16nX0FRXEpbRgurtEMDoonUa8zXOyZrXE6mPBxlyshji0zcYs5A5zA6eXpQj3i0SSY28vSvACatt2gPaOnlvVBpLLGElhJMHmND7po7F8HhZBueWYaH0NNOJWrdsYdgpDOJJblBIGlTW+5KF2JCzKgx4QCSR5UljUKMPwUMgaLh05QRI3jTapWeChkz5bpEbiI/Si8NiGZAUEACAAToZO8aair8LddlGUqFMKBqBvqNNB1oNsKQl/sv7rn8JH6GvnwbmAbhMdQ2npXTeJYNbdsuqoSCg1Y6ysnTeapw+GhQz2kzOJVJYkD776+EdAddKT9Rj8Ec4PD3E+NhO/hYT614ME3/AFG+DVrb/alAxRja0IHhzEHU6zRmCxaXV0CKzaowJyNH2D90nYHqRO9M5SFpGBv4J+rN7j/WiuHcIFxJy3GgkHKQPyINa9HzLdLK692DmUGCOqkHmKy/DcQ+UBYyqWmZnXYmKik2Bqj3D8EVwSEvkajQqRI3nw0MnCVzlZc+QAka86ZYPGXMkDKAuYHQ7nSTB59aqt4hlvXVHtkLqTrMCQp9/wCVNbADYngag+F2B/jWJ9Ms1Rb4TdALpleJkKZP4TBI9K2HZ/CtcvHvCGQqs6zqTHP7VLsJfTI6lSPGxVsvTSCRqBHrS8g8Sns920Nm/aa9NxbZUQTJyj7I8q3L8KsYzPjOH3jYvh9MhyzMe0v5Qaz+J7Ld6UQIvjCkDY7cm9+1LMV2YxGHuTYdsw+yTkuCOXRxp/lUtPoNNDHD4G9wnHpdxdosM2cuhBBBmWAPrtXVX7VWu77xWDJEyDIjflXM8N25e73TcRTMLWxKQTJhsw2Jj0p7f7FWMWpucKxCqHBD2iZTXQhkOqHzq2GRRfsiqeNyXq6GXDO3YxSkpC5WII5xOhoi5xpz9quecAf9ivvhsQvdvIEkjLJgiT0I2NaLivGreHa2rEeM7Dkv3tN66GJwcOTOXmWRT4ofnEZgJ3qu/bWBG/OrbeHMSFMEAjQ7HnUBb+P51emvgocX8oCuVyjtX/xl7+b+grs6cHuuSFtkkVx/trhmTHYhWEENqP8AxFZ/IkmkjT4kGpN0brAD6q3/ACL/AHRV+WocPX6q3/Iv90URkrfF+qOXL9zKctQuvAMawJqvFcSRHCMYMSSdgPX3ViMf2gY94LRaGJlz5nSOnrVOXyIwNOHxpZNjPGdqsltgwBuHZZ2nTX0FZy3ddA7FykiMqmM06QQNxQd4hSQDmM+1y93WoXr7OSzGTXKnklPs7OPDHHdLssfEllCwB6Df186pe2REiJ11qzujA0668qMxOH/dEknMoOvLxERVZcgDXbai04eWuBJr7i2Gy3SORgj0IrR4vDhLlgxBNs5tNdOdByJQ4vcHVrSAzKMmXqJJnfrWn/8ATFoOgIzB1khiCBuJHTSlbFe6ZujWv1YGtLbuBr1gltI1EyPa2iOlZW2aKMn2a4BaNghkmHuLmkx7eXYf60qfZ7hGHFi3mQFg0Tz0cjb0ph2duxYeNB3t3l/7pNU8Dw82UbT2p/8A6Go2yIK7R4pbakEKSbihZiARsdN4FY3tHxN2HdWzoRL3JBLEj2R0rYdo+Gq5QEBvrTzjkOdI+J4cW71lVAi5GYGG8tCaaDQJJtGVwPBLbhyfsrI9ZA1oazcazcgCUY6r/iU8qdYe45F8gkZRpAXXxRB01oPHybNuY1uamADpGgjYa1ov7Ka6o13BryvJcqzSlsn7yTsw5kbTvFAdm+Doe/EexccD3U94Nw9FVwB/zrfOTz60t7PIM2Kkx9bc51nvstS6BOAcJt9zdLCSly6BvyPOKLxvB0HFHEQHRZA88m3SpdnV+pxB5d5d/M0Xjwf7TQ9baT8VqW7Ya0gxcJbs5lQa94FnnEA+1S3B9mENrvNhnaRzJjNHSJ5Vo7+SbgYGe88PrlEVXwi4Gw0E6d8PLcDTWksdozfbQm0uHZSVaBBGhETpVHDe1Fy+yW7yq51hwBn0B9x/Ki+3AtBbecmMw16AzoDtvSrgXDAMTbe26umY6EgNqp9x+NOugWug27Zt4q2UtuLisQe7fRgQD7J3X3aUlPBMTg7mfDuwYbKTkceQOzjyPwoXhy/7RbGulzlvAOuvLQU4/wDVlzOyXAL1ssQM0B1EmIb50ytAcUwvs52lt3b9wcQtoWuLkZ7oiSNgdIB6HSvO0/YYKhvYW8XS1H1bmcgJBPdtuVnWKtbCW719raFSVBBtXNOfsr0PoaCt4W9ZF5LVw2lmDafUGDPhbYGR5GmUitx+zpVj6U7C8OuEpkxVm1BssIM+yHTNGZdm0pp9HHEVx2DTEPaUXQSjNp4iI8QjrIrky9psJiLgs462VKgKXO6tzYEagfEVoux/E8XgbF44cDF4bO4VQR3tsiQtxANGU6Ejyp+TEcUdhW0IOWImDEHXnMV+YPpSH+98Z/3P8K11P6DO0LuuKt37wzB84RtG8U52g6gTE1yP6ReKJf4ni7ls5ka4YPWABI8tKi7Ib3ACLNvWPAn90Ur4j2jt28wdmXK0eH2mjeKQY3tOWtraQBioSCCQqwsa9azz4oTnY967AzOw/wA66E/J9eKOXi8P25TCuL8TbEOWuNlX7K84G00vu40lMigKvPqfMmo4awbjwTqZM+gmpMkCBp+tYm7ezpRjSpFNm3JA61dibYDkcgTAq5rRC2o2LEfmKhiGm43mT+tLY6RZirB7hG/iYH36j9Klff8Adj7qqPzn+tMLNqeH3dRKup194JHnStz4lnotLdoPTHfajCKq2GCQWQEn/wAyB6UbxOM9iT/y25+YiqO12JVksBTOVQDH8xNKHuM122HfMBMco18qEU6A+zod1AtsLrq1s67CC36zWitFRetIYnLIGm06nSudswKkBnkFIBZ+p86J4elt7glM2kEnMTz5sZqniW2azszfy4ZhE+O5t/3TVfZ5D+zWzJjN0/j51j+D3LQQArqWPJv+p6xtRHDjZ7tAygtvEE8yY3qOJFI2fFLlt+7AIlbzBonTwrWf7SsBisMo2P8AQ0NiLdrfuADnHKN2Hn0oDiuCBv2iLcADUCOm+9GNIMrZTbvL3eIIB0H+OhrjTYQxPiO/qKqTh7Zbg7syYiB5nzqrF4TJbXMpBmD7yI51daKmn/v5OjcOKLOZgM1+2B6wT8KA7J2wzYrUfvLn+taV2EtZWmyDFxdY2EHzoHB9yGu5kX964GnIT51VQ9mj7NtFnECRHeXf71Tx1yeJKVg+Bf1WsxgO5CPmRSS7xp/EK+xvdrfWEgZfTkDOhmpx2RvR0y+ikXwxjLc0YjnC6Ur4NcDYdgGBIuqSNzsNY91ZhHtss5n1ZZOe4Z2/ipdfxfcZWsOyuxknMfsgQGUyG3pVAPM0Xbfu8tougbMcuUmJliJ06GkHZfD2hilNouJLgqTKggfZ617j+KZ8Nhgzl3FwFtNpeYHuqfYrI2LXYDvLkfh00p0mkFOxXw64VxCED/mAfEwZ+NGYvD2XvXAl3I6u0q3UNrHOqeHFf2q2W2N0ab6lvnXvHCrYlwbQDh2IcSu13Lr1mN6IXZRxxCuJuakwxgzr8aJ4f2muopR4uoSJD+1p0beh+OLF+5/Mec0CooDcbNiOHYXGIDohYtlW4YYREhHqrg2Hv8PuFrbZp3t3JUMPJh4S3Q0oxGGzYWyUBaO8zbaHMOW/Si7/AGhu2XySLlsoko4mJQbE6ioK4pjPH8Tw2JvO9wNhruUFSDlaQCCVI0YdZrnvG+HCzfuW1cOFOjDZgQDP51sLZwuKBDqLZEmGJgSY8Ljb36VjeL4LurzoDIUwD1EabaVZEqlZU9+VAVcoA1jmep+VEpaVUUhfEwJk8tSNB86ss2xNocoX4zqau4hZK5Vb2hmB9ztRbJGJXg0CMmm6vJPkDQWXWntm2Dh101BufAr/AJUiL9KHZOjQW1BwK+ESL48XMAg/1pBeMMfIn9TTTD32/ZoMR3iafHWaU3Rq3qf1qJEf2N7GL/2G4murA+Qgml+KHiSR9la8GMXuCk+IsPhQl7ETEToAKKVCN2O+PX5t29Rsvu35UqfGrKkLtvOxqlrhKEkk6rv6NVIFFKgDm9xRrn2lQbwCRr6xNe4bjz229sGNiSW5elC8M4SbubxBY2nST0151RiuHvb9pSNamug7Cl4qw2uQOgmOvSoni7giGJgyNdOu0UVieA5bSssljlkayJHpXvGeDi2gKj1jMYHnIga0LRKZHEdqLja5UEwSY1MHnXydq7nNUJ5Ejb0qmzwC6+wGm/iH+udfXuz15RJXmBoQdTttQ9XoZOS2ggdq7mvgt+kH50LjOPPcABVBBB0Ebf0q3AdlcRdcotppGuoMfGrcZ2Pv2gS65QNTOlRKKC5Ta2VW+0twAghSCQTInUbVH+1W1h1EktoDud+VLTbprwPhi3AxeYmBBjlJ5Gm0hOyteIEDS6BrmgZpmfSvG4uzNmMSBG8HaOVG8J4SpDF1GhaM2aSB0A/1rQ+D4DnZxm0XnsJ5jXmOlC0SmWWeJEEHOQBy7yZ9AQYqg4sZgYmSTOYHTTflR93snoArS38wPLTSgMJwTP3gk5lCkQAd+RnWpaJTGmCx6XMgOgUjfTUa7iiLBSzdUg5pLHkRqPWlPC+zt65nKEoE3YyB6GOdWXezuJtnRM4GoKMD+W80lK+xk2l0W8Hctet7+2DHo06fCr+KY4nEFipEljHrdJpet57MPcR0b7J1X13GvOiMXxxHtquUysa+UzRa2MpaCeL4sPiLhEwW2O/Leg6jZGdmYAmZM7/GvffStFsZaGVy3GHtMLjIxe5BXUTpow91V8YfxqSxJNtCZ81G35VG7e+ptDf6xiPwgR+VVcRxKsVjkiDz0UCiD5J4G0WFxRGqc/5hpNIeJWst1wREHanmAgrdBEjuySOsEEQeRrP44RcYa78zJ+NNETIxubQS4o5AL/Qz+dEdqyO/aDIJYz6saXY7FAtMg+FdvQVXxLiouNIWN99d+lSt2LyHfDbZbDDn4njy8BOtZtmA51X+0vGXMY6TprvVdMlQlhQ4gQmSPtZp9KHe8Tua+7vSa8KEUQEa+q51026VVFQhYPYP8w/Q0VwZz3yDaTyAJ1HKhvsf+X9KddmMOM4aNc0D4UH0FdhtnDXWu3RlIDDMseEDKV8WvkffNecdwtxbJJzHkTIYHWfFGo8t61/BbM3LXh3nfzFumPHLahcQABBtHSB0PQVn5uy3jo5lawN04Jr/AIiquFmdvdG2grQ4DsrdOFF64Tke0zCTObpy01191NOzcf2ZiTGhNzTlWh4c4HCrMrmHdaiY0j8qMpskYownZzh12S1xot6aiSxO2VDzPnyontRxm1ZKqy57kyVDaKvLN1bYzRvFce9kIltfrbg8BjwW12kTu1LLfAbWSXKs5MlmJzEnedes1XLIk7kaMeCWRVEVP2zEQLRH/wAjUTwvtCLjwRB5KxzI+uqtPWq24bbkgW1j/XnQXGeAhB3lsgrzA3WnjODdCywZIq+6GvHeEDS/h08A9tNAbZ5Keo6N7qUdmuG3L1x0UOYVmIHprNM+zPGWuEqYLqNZ1W4nMOOv+uVPOyllV4pfCLlXICBJ0lVJHXnTttJoz0m7M92T4E+Je7MwmrGYyy2pgc9KJ4bw+4zYq2JCFs0kxALkBhpvpWo7DaY7GwBGeI5b0XwkD9r2GpYev17R8KVyGSQF2a7PFr6s2YrbnWZzE+yGHL0FIRwi4Ll6JEurDpBGYAdZ28q6WqhcQ8Hnb5eTUq4HbVhckTCrE9cp1qvkNRO5gjbwRmM2UuZA0JI+MAAUl4NeF/vDcAGRcwKiJMc+XKtH2wujuDGnh/qKyfZg6Xv5f6GgWUDNj7VxcpzqQZ1h189OXwoa72aw1w+EgHqpyHXqDp+VAqelWpc1qxa6FcUQfsnkVmS86NyldPewM/lVI4ViV3W3eHTMM3uOjVoccx/a7Y5EJIGx35bUHjOKOl1wApUMQFZQR6daPJg4IzT8S7vOrWypOmVuXmJqjCXM7aRMRqY26E6Vpb/aBFBz2115A6fAzStsVhXVs9tATsVGUj3jT8qdS/BW9Ps8tW3AcDTMCuux1BgHblWfxrTcaepou7i+SFgvQmffQOIeWJpoiSlZLuiNDzUH4xUmwvIec0WiCNRPhXXpMVdhv3o0501gSsXphtB5ip3sIYUAbgn4b0Q13IOWnxivUxubU9GieRjlS2wAiJAirbuHm1m6OB8R/lXgUxNEMk4cno6/mDRsJDiKAXGA2EfoKBvNyphjh9a3Wf6Ch72Eg6gg+elFEZXYSQvTP/SnPZx9dOT7e6o8TtogQL9vL7oUT8aH7OXD36qNiT+hoPaAuzofAll7RHvnyFumvHSDbvnX92deWxrO4e+1tC6e2qsV0nWLcCOdH8Px965gbrXoD924YFcp0mNPSs9fJosq4Cg/sS+f4rn60ybBhuEWASQDZnTqpBFLeB3geBXwNwzz7yTTq3cnheHUa/VQfgDQkCJluK8GgpkY6j7XXyoG5wp9dtPKn3ETlyZjAM/62odrtuf3mnr/AJVjlkkmdnBhg8dsQNZjTn1r4cNfyM+XWirjqG36c6I/abYjx6aaA7aa6in5yXQVihLtmf4LgB+13UIKgK2m2xFaTsZby8QvjXRANfRaS4NwcfdIaQU3/DTvsXcH9o3weYAHr4flWxttf0caUVGVL7HH0fgHFcQMfbP941Phf/GDf7X/AN71D6Ory99xCSBNxo84JNfcIxBOLHv/APuuUr+RY9GkOKPfP/8AH+hoLs0puJdgeyq/3TR+hu3Blk/V/wB00n4RjBaDgj21QcxBKgaeYmkSHboI7XlRYgtlDQJPm1Z/g1hba3frUeVMRPKetGfSYs2EA3B36Qa5zgLrlsrMSI0/zq2MLQHOhr3oFe2r4LAcyR+tfXxAJ08OtLOFYkteTUbrvzkifhR46C50PuJdoETEEMi5kIHPl0INK+JcVGYsRGdiY/zortFZlgZBzXbn2ddl3NZXiDkuR0NOoplbm0TxGIknmKDZqkzD8qhTpUVXZYj7VWTUw0RUSKJBzhADP8gP6RUbGl1f5qs4WHBcd3q9vKvTVk1oUYllcE2zIPx/KlCiN+xJmNwJNXXcIIWdZzeogCo3sTlID2zsNJ5ESOXnVl/HhmOVWhcx9AQAfzqUTRFH0yx7qk6xh2nfOsUNexC5pE8uXlV37ahtMkmSykaaabipRCrE3suIzDWCCPOKJ4nxI3XDEQRAOs0DjGVrhIIA6QdKgX00IogGnFiS1snqB8FX51b2ZtgtP8R/Svb6q1rDkMuYM0ktAMBNp85+Io7sZYBcA75yPypZaiMts0XC0Ge1P3tvdaptx4NGJn/pneCdAd6p4Tgx3lnUaNmM7bWt68+kLif7OGcFc93KAN1/ilSNRGlZ07dIuarYq4RisvCrtkq+d8xAymPKmuC4mn7GlsTnFvXwkRAAqeNw+LGHLqyeFQ3isrqNIyx0qrFYS/lVyyZSgLfUhZGUGAwPUgVG0yJOwDtG5Y2wp2U/r6UmfDXRzHvAp/2mQK9rT7DHnP50lu47zMDrHzrPbvR1ccI8LbBcKM6+I8426UWvDBAbONRPL+tA4NwQJ2lqMS+CsFAfeKkuV6Hx8GvYA4ehXG3hMkIdfw0x7LYk28dedlYidws6xSezxAWsViHIA8DQOp8MDStD2MtXr2HZlcLLkH6tG1JGrE67mK19Rt/SOPPc2l9ss7H442ruILW38VxiPDvMiPzo3hYnGLppB6/9W5XvBsLimN5Gu62n+zbSPEsk+Iba0d2aLLilZirEIJIAE+O6JjadKWUlsiTHGFSLt07fu+vJTXnZxCyXtBskT1yL8KN78M99su+T8l5VXwEEWr4EeJbf9xRVdjuJzTtbx69dxJsMR3aMYGTIdp1nf150mwliHjQwK23bu/8AXrh+7LuozDKu4YRE7naspdwDrcbwNtsFJ5czHKtMWZ6+wi6ua2V5lSPfFVcGwiqbQbcEctpMn3VVbxwEak+gOlWWcYu/SDoDpGtSnQ9xLuO4oMwWTK3LhiIAmIj4VneMWCDm3k78vhTfHWWdu81YOcw8LbNqDQ2KuFrJVlbQROU7zNGKoSTTM8TXxWvStHm33iSFiFUL5so8Q94qwQFuJCLI3JjrFU0XjpC216L06maEqENRheOMMhMHKoAnpp8qNPGLTkF7KgjWV8NILY0HoP0phheF5xb8UZ+85bZFzfnUpC2GvjkZs3dDQAe1O2n3d6q4dh7YzeJZYMNm+1yMiKBweGzK5mMilvWCKsshu7Z8x8LAR6g86FBTL8b2dZtVQEx9kjl6VRgOCZcveKAwbmD1012r21xNxzprwvFvc7yWIyIz9QcvKD60KYRRxvhKjEXRB9o7ba9KRPaGbKOsV0HheLbEXRacLB5lZO3uofB4BGdFCIudhJyzuYkHf86IDOYDDHPZB2V5gjzWR+VM+yVz68aT9Y2nxp3hOGAXHOYylyPXLprM9Nqb4TsiLNvPbukHvJ1UE+IHY8qSW1Q8dOyXCyGdCokT4gOkWtfLUfkaB+lLJ3KxqcyQQZ5NOs0x4ZbNq8gRgM2UE5RrJgz12r7jfCRibqYdyuXvlEhAD7UHbqKpjjqVl0p2qG7swwjFxA7qM0DcjQUvxmI/2ZJMjuwI0+6n5034twc2ilo3S6tkWCIHiMbTyqrjPCu7zWsxZRbzLIHhII+OmlLwD+oZHiyszDoF8uvWlOKwDSTBjblWj4nhSbAuZ9c+WIGgilL4UwfENj9n/OqnCSdo6GPNDhTFFizA16+fnRWFW0dDJO2k9KJOH8Mkz7qF72OX6fKlabLY5YJCG5hA13EwMwS2zT71E6+ta76Ob5XDkROZ/wCq8qTcPwgIxjmZHh9QVJj4gVpex1mMJbCkqIk+ZJJn8hWxq40cdy92xnwzEZbuLO5LKPd3YoHs/jV7+SwUBV30Ht3fhvTrs5aN5XcuQxZiYA1hion3ClGEti1iL62wAFYLqJ0EnntuaTgHmU9pe1VyziLaWmU22I1gHQmDB6RTzgWPB70AzItgfhT9KQdoLxNkkhZXKVMCRDDnRvZTi57tyV9oj2TGyqOh6UeConN2CdscZmxltgYy23JIPnE+W9IcBmLNEnR9jP2TrRuMst+0MQ5HhjUTozaivsOzqAQ8RyAAn1gU8daKWrbYhxXDGCSOXTepWuD3AusajXefKneLvhlAKjSRppv1r5cW0Rpp5CrbFopPDXHdyrQVQjpEaUbjuGzZylMhmdec71VexLuAGuMQu2tU3cS5Al2I9aGwififBA1xlTTRSPcCNf8AXOrBwTLaQyJRpOvMHceVF3D6n30Bi8raFfzI/Spshc3Z5b1vvA4CE+E7nzEetZ7iuHCXnVR4VIAnfYamjDh0GyHT+I0rxh8bb79ZpqJZ/9k="/>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s-MX"/>
          </a:p>
        </p:txBody>
      </p:sp>
      <p:sp>
        <p:nvSpPr>
          <p:cNvPr id="16390" name="AutoShape 6" descr="data:image/jpeg;base64,/9j/4AAQSkZJRgABAQAAAQABAAD/2wCEAAkGBhQSERQUExIVFRUWGRcaGRgXGBgXGBgcGBYXGBgYFRgYHSYeGBojGRcXHy8gIycpLCwsFx4xNTAqNSYsLCkBCQoKDgwOGg8PGikcHBwsKSkpKSkpKSkpKSkpKSkpKSkpKSkpKSwpKSkpKSkpLCkpKSwsKSwsKSksKSksKSwpKf/AABEIAL0BCwMBIgACEQEDEQH/xAAcAAACAwEBAQEAAAAAAAAAAAAEBQIDBgcBAAj/xABHEAACAQIEAwUEBwUFBwQDAAABAhEAAwQSITEFQVEGEyJhcTKBkdEHI0JSkqGxFDNicsEVssLh8CQlNENTc4IWY4OzNUSj/8QAGgEAAgMBAQAAAAAAAAAAAAAAAQIAAwQFBv/EACURAAICAgICAgEFAAAAAAAAAAABAhEDIRIxBCJBUWETMnGB8P/aAAwDAQACEQMRAD8A0/BUU4ax4V/dW+Q+4PKiWtj7q/hHypL2V4stzD2hMEW0EeiimxetDhXZk5qXRLKv3V/CPlUCq/dX8I+VeZqgxqJEstRR91fgPlVgRfur8B8qHU1fbqOgouW0v3V+A+VXpZX7q/hHyqCCrlqpjqyJsD7q/hHyq1LS/dX8I+VWqk1aLdK2WUyCWV+6v4R8qvt2l+4v4V+VStrUlWlHDcLZQjVF/Cvyqd23bX7Cn/xHyqOGWpX0mlCB3FXfIvuVflVJVfur+FflSjtL2ysYMhGm5dIkW0iQOrk6KKwHFPpfe6lxLVoWm27wP3jD+QZQJ89aaxds6fduIDBFsHzCChrqAn2V/CPlXAcQt1zLBiWkzcuQxjxTr191Nuz30iXMICjK9xR9h2gof4WIMDyoxaZJJo7Ktpfur+FflXrWV+6v4R8qx3B/pLtXFU3rbWFYlQ5Oa3I5OYlT7orX55AIMjrT0itujzul+6v4R8qkFX7q/hX5VGvJqUSyzKv3V/CvyqxLQ+6v4R8qqSr0qBTJpaH3V/Cvyo7DBBuiH/xHyoIGrEekaGTDwi/cX8K/KvHuIPsL+FflQpvVWz60KG5HuJxCLqyr+FflXlm6rCci9PZX5VTcw+f3Ga8uyopq0JbsneKz7K/hHyoO8V+6v4R8qkzzUCtMkBspKD7q/hHyr8/fSGP95YrT7fLT7Ir9Dd3X56+kUf7zxX8/+FaLoELNTwG7HdmY0XX3V0LDXBA1muacPeLafyj9K0/BGcjfwzXVy41KKZxsOWptGozVMJNV2LVWgEVh0jo7LDZIE1K00VA3Sd6rzUjG2MFuVcpoO1BFT7yKraHTGCvVqXaV/tNSXE+dDiNyG6NV9tqTYXHhpykNlMNBmD0PQ+VLuH9ubDX8TadltiwVGZmAzTObQxEERStMsUkbS01Zrt325TA28iENiHHgXfL0dxyHQc6zfaH6YbFoFMNN24dA0RbB9+rfp51gb62rrHE4u65vNLMqmJ6bemwpG6HirFHGLpe8TduQ5lnZzLNmiCemg2oHhV0q5yDQAzAnTT8/OicfZVtbK6uTrzGXbNPMnejOE4Qi/cRnyk24zdNFmKRvQyjsvtYZrrgsSSWYaqugySNxtFC8UwkqzxJCrrEEgaTpRdrAP33jvAlYGgIzb+Hfod6P43gyELQMoVNukkQPjVd0y6rRm+BgPkLXbeS2ZNtmJnMYMdZ861nYrto2GfuMR+5JhGOvdSdAT/0z+VYjhpyl81nOhPMQYB3BHMaSRTPFYGzdSUuMGWCVMldehImruVMz8eSO8qa8y1y3sp9If7Kf2bFEsiey4lmUdCOage8V0ex2nwrWHvW79t1RSxAYA6CYIOqnlVtooprsPVauWgOz/FBi8NbvqIDiSJnKQTIkU0RZqBRZbt16LNFInh2qdjC5qRyLaAu6NXW8CSNqZ27AHKpA0LJQNhMKFEka0u4kM5H8JmnTrppQd3A6VE9ka0I2SKGGMQvkDDNz9Kb8R4W2QwYnnSS3wSGJkzptV0KfZTO10Mrar1FfnL6TQBxXF/8Ac/wrX6NsWQNq/OX0mf8A5XF/9z/CtVvssXQ5wf7tP5R+lOeF8RyaHrNKcMPAmn2V/QVaK9GknFWeXcnGbaOg4LiSsAQRTC3jQdNK5xh8Wy7GnXDuIkkSeVYsnjrtHQx+Vema66RyqhmoFMbNWd9NZXBo180Frcrw3aFFyvi1DiGy/vakt6P9R/rShZrN/SDiLq4NjabLqM5zBTlIMgT1MaDWg40rInbox4x90YlxcvHIxuXCA2WTmKjMViTAqtba3bsiDJO5n3AnWs6l+4QFA1MCfUjrtrRqYS9ZYM4aPFOx9kTy21rJL+TfHQ0xN+yrtEEsuVgwnKQ0yvnFVcQx6l1CiQoHqSP03NKLNu5dGfUkkn2gPyijP2YmM2moBJ36+IDefnS0kHbI4fGLMxyYgSdN41mmVrD3Movk/aCgncHLpI5qRpQeKtgZQQsg6RuY5TPnT3EYFjh1QKM5aOoUERr0pGOkUW1aSYbxETluIVOnVvEnvFaLBgPAJB5EDVFGkCT7Rnc7dKzv/pawGKMzTAg669daKwrnCo9oagHNJ1DLy8XpypJRT6HjKuxRxbHhroJEKGIgcxOxj0Br7C462hYrbbIxWcx9mN8p8yNjVaXvrScqAruo9nTpPLY0TjNc8KhzxIGynLpBGk7+lP8AgT8nhNgYq4xIZCNASND7vdQuOw6AyDuREbEb6mk+EwL3IAJJLZR4hE/CjMZbutcs2AhDBQI0liRJ3gU9fkr7NY3HLiXA2FvukuYVW8PvT2YNdH+i7tHiMXcvpiGD5PECFVcusFYG9ch4PwW7abO6kaErIXlM6gkb0X9GvabE2sZbWzmY3GAce0GGbXMOUDWRUT+CSR+niABXikAVRcv6RQ9zEVKIF/tFeLiKB76oo2tGiDVboqu9igPOhc8ChcRdk1KA3R7fvlvShWFSz617I5mnRWyKGK/N/wBJp/3ri/8Auf4VrvOO7T27bFeY58p6V+ee22KNzH4h/vPP5CneOSVsEckW6Rq8G31Vv+Vf0FWRUMEPq0/lX9BVwFegg/VHmZ/uZ8lMsFeAOU/Gl6ip86MlYYutmjwzgiQaKQ0o4HbZmMajn19aerZrn5UoujpYpOSskoqxbdQd8ulLeNdpkw2QMRmc7fwj2jVD0rL4u9DsYauQdqO2bXLl60yHuW8KgxmUo3tDzkGuicc7a2sLZNzMGLCbazq/Tbl51yNbjYjvb10qoGZgNpYnYE8taz5JGnFG9leIusbioBl1WCfPYwNIo7FXcRbDMHDgDxEArAJ3k+dfXuK2yEGcSqKPCpOzT+Qoi9xDDoHVbrXFYDVrZGszGXnWZ2aQLh/em0uS7GaYUIp1mNWmdasw+DvuwVrkPqMpUESJ0JnrVeC4lbRVnvCykkZRAjNI86Mw/Hbavni6WkmY5EzUdhVFN/BXRcNtwlsoobMizMkDmY3okcOuD/8AZuTA2RD+QuUzbtHh7lx7jXcqm1kErrm7wNAUeXOl2O4vYnwXRuIlW00IOnTrSWxtELmFuBf+KuHyKKInQz9ZQRwrSR3zR5ov6Z6ZWeJ4aSDeUDTXIxnrI5UUnG8GpYrd3/8AbI36a6VLf0SkZ79kuM0K3eRrDKBmA5aEn3VbhMReaQSE8UZckxpTHh/G8PaZ3N2fugKcxPlOg99ADjVprlxmFxsz5hAjkBqPWnVsV0i+zgsRaUrmCEOwKhFMbGZO0yNqDxeNvtft59LyggNOnONBoNKNu8Zt3HZn70S0jQgagAz8KqvY+0bttzd2bxCDIBEHXnUJoaYTiWLtqGYLcs5spExBjYT5Gr+wPFLdp7ZxGGJt23ZluR7JCkxy1kadaHTjVl0FtX9lg5LjTeNI8qLwGKV3vlShEXY138EiQdxpSh7Nd9Hn0iXcTjbqXLbZbzkrrItwJAI5LA5V0x7k1+deA8Vv8PxNu81vvAQHy6gsrgjMsdBXdOB9psPjLefD3Qw5rsy+TA6jWrOyt2mN50qtr0Vj+G/SJZv8Qu4ZWGVdLb/fce0Pl6VqLtNQtlzYmqmxFDMa8FNQkmWverP4/iDqXEnnBorH8TytFIMXjCxPSteHF8sw58vwgDE2i2vM7zXKu06xi7w/i/oK60bprk3az/jL3839BVvkv1Qvh1zZ1DhmGw5w9rMdSi7fyigMVZUNC6xzqvAL9Vb/AJV/uirorbBUls52WVtqigCr7WHLGBvXyprRAugeyIPWnbK0vsJ4LaZLmbkJBp9exyATNZi7jTBkxFAtiPqTfLB7Y1lSGjyYbqfWsuRK7k6NuOT4+isaL2oV7rqrKcs8943+FYbtn2jW9fUWxmKArI2knWI3rP4niDOTkGQGZ16nX0FRXEpbRgurtEMDoonUa8zXOyZrXE6mPBxlyshji0zcYs5A5zA6eXpQj3i0SSY28vSvACatt2gPaOnlvVBpLLGElhJMHmND7po7F8HhZBueWYaH0NNOJWrdsYdgpDOJJblBIGlTW+5KF2JCzKgx4QCSR5UljUKMPwUMgaLh05QRI3jTapWeChkz5bpEbiI/Si8NiGZAUEACAAToZO8aair8LddlGUqFMKBqBvqNNB1oNsKQl/sv7rn8JH6GvnwbmAbhMdQ2npXTeJYNbdsuqoSCg1Y6ysnTeapw+GhQz2kzOJVJYkD776+EdAddKT9Rj8Ec4PD3E+NhO/hYT614ME3/AFG+DVrb/alAxRja0IHhzEHU6zRmCxaXV0CKzaowJyNH2D90nYHqRO9M5SFpGBv4J+rN7j/WiuHcIFxJy3GgkHKQPyINa9HzLdLK692DmUGCOqkHmKy/DcQ+UBYyqWmZnXYmKik2Bqj3D8EVwSEvkajQqRI3nw0MnCVzlZc+QAka86ZYPGXMkDKAuYHQ7nSTB59aqt4hlvXVHtkLqTrMCQp9/wCVNbADYngag+F2B/jWJ9Ms1Rb4TdALpleJkKZP4TBI9K2HZ/CtcvHvCGQqs6zqTHP7VLsJfTI6lSPGxVsvTSCRqBHrS8g8Sns920Nm/aa9NxbZUQTJyj7I8q3L8KsYzPjOH3jYvh9MhyzMe0v5Qaz+J7Ld6UQIvjCkDY7cm9+1LMV2YxGHuTYdsw+yTkuCOXRxp/lUtPoNNDHD4G9wnHpdxdosM2cuhBBBmWAPrtXVX7VWu77xWDJEyDIjflXM8N25e73TcRTMLWxKQTJhsw2Jj0p7f7FWMWpucKxCqHBD2iZTXQhkOqHzq2GRRfsiqeNyXq6GXDO3YxSkpC5WII5xOhoi5xpz9quecAf9ivvhsQvdvIEkjLJgiT0I2NaLivGreHa2rEeM7Dkv3tN66GJwcOTOXmWRT4ofnEZgJ3qu/bWBG/OrbeHMSFMEAjQ7HnUBb+P51emvgocX8oCuVyjtX/xl7+b+grs6cHuuSFtkkVx/trhmTHYhWEENqP8AxFZ/IkmkjT4kGpN0brAD6q3/ACL/AHRV+WocPX6q3/Iv90URkrfF+qOXL9zKctQuvAMawJqvFcSRHCMYMSSdgPX3ViMf2gY94LRaGJlz5nSOnrVOXyIwNOHxpZNjPGdqsltgwBuHZZ2nTX0FZy3ddA7FykiMqmM06QQNxQd4hSQDmM+1y93WoXr7OSzGTXKnklPs7OPDHHdLssfEllCwB6Df186pe2REiJ11qzujA0668qMxOH/dEknMoOvLxERVZcgDXbai04eWuBJr7i2Gy3SORgj0IrR4vDhLlgxBNs5tNdOdByJQ4vcHVrSAzKMmXqJJnfrWn/8ATFoOgIzB1khiCBuJHTSlbFe6ZujWv1YGtLbuBr1gltI1EyPa2iOlZW2aKMn2a4BaNghkmHuLmkx7eXYf60qfZ7hGHFi3mQFg0Tz0cjb0ph2duxYeNB3t3l/7pNU8Dw82UbT2p/8A6Go2yIK7R4pbakEKSbihZiARsdN4FY3tHxN2HdWzoRL3JBLEj2R0rYdo+Gq5QEBvrTzjkOdI+J4cW71lVAi5GYGG8tCaaDQJJtGVwPBLbhyfsrI9ZA1oazcazcgCUY6r/iU8qdYe45F8gkZRpAXXxRB01oPHybNuY1uamADpGgjYa1ov7Ka6o13BryvJcqzSlsn7yTsw5kbTvFAdm+Doe/EexccD3U94Nw9FVwB/zrfOTz60t7PIM2Kkx9bc51nvstS6BOAcJt9zdLCSly6BvyPOKLxvB0HFHEQHRZA88m3SpdnV+pxB5d5d/M0Xjwf7TQ9baT8VqW7Ya0gxcJbs5lQa94FnnEA+1S3B9mENrvNhnaRzJjNHSJ5Vo7+SbgYGe88PrlEVXwi4Gw0E6d8PLcDTWksdozfbQm0uHZSVaBBGhETpVHDe1Fy+yW7yq51hwBn0B9x/Ki+3AtBbecmMw16AzoDtvSrgXDAMTbe26umY6EgNqp9x+NOugWug27Zt4q2UtuLisQe7fRgQD7J3X3aUlPBMTg7mfDuwYbKTkceQOzjyPwoXhy/7RbGulzlvAOuvLQU4/wDVlzOyXAL1ssQM0B1EmIb50ytAcUwvs52lt3b9wcQtoWuLkZ7oiSNgdIB6HSvO0/YYKhvYW8XS1H1bmcgJBPdtuVnWKtbCW719raFSVBBtXNOfsr0PoaCt4W9ZF5LVw2lmDafUGDPhbYGR5GmUitx+zpVj6U7C8OuEpkxVm1BssIM+yHTNGZdm0pp9HHEVx2DTEPaUXQSjNp4iI8QjrIrky9psJiLgs462VKgKXO6tzYEagfEVoux/E8XgbF44cDF4bO4VQR3tsiQtxANGU6Ejyp+TEcUdhW0IOWImDEHXnMV+YPpSH+98Z/3P8K11P6DO0LuuKt37wzB84RtG8U52g6gTE1yP6ReKJf4ni7ls5ka4YPWABI8tKi7Ib3ACLNvWPAn90Ur4j2jt28wdmXK0eH2mjeKQY3tOWtraQBioSCCQqwsa9azz4oTnY967AzOw/wA66E/J9eKOXi8P25TCuL8TbEOWuNlX7K84G00vu40lMigKvPqfMmo4awbjwTqZM+gmpMkCBp+tYm7ezpRjSpFNm3JA61dibYDkcgTAq5rRC2o2LEfmKhiGm43mT+tLY6RZirB7hG/iYH36j9Klff8Adj7qqPzn+tMLNqeH3dRKup194JHnStz4lnotLdoPTHfajCKq2GCQWQEn/wAyB6UbxOM9iT/y25+YiqO12JVksBTOVQDH8xNKHuM122HfMBMco18qEU6A+zod1AtsLrq1s67CC36zWitFRetIYnLIGm06nSudswKkBnkFIBZ+p86J4elt7glM2kEnMTz5sZqniW2azszfy4ZhE+O5t/3TVfZ5D+zWzJjN0/j51j+D3LQQArqWPJv+p6xtRHDjZ7tAygtvEE8yY3qOJFI2fFLlt+7AIlbzBonTwrWf7SsBisMo2P8AQ0NiLdrfuADnHKN2Hn0oDiuCBv2iLcADUCOm+9GNIMrZTbvL3eIIB0H+OhrjTYQxPiO/qKqTh7Zbg7syYiB5nzqrF4TJbXMpBmD7yI51daKmn/v5OjcOKLOZgM1+2B6wT8KA7J2wzYrUfvLn+taV2EtZWmyDFxdY2EHzoHB9yGu5kX964GnIT51VQ9mj7NtFnECRHeXf71Tx1yeJKVg+Bf1WsxgO5CPmRSS7xp/EK+xvdrfWEgZfTkDOhmpx2RvR0y+ikXwxjLc0YjnC6Ur4NcDYdgGBIuqSNzsNY91ZhHtss5n1ZZOe4Z2/ipdfxfcZWsOyuxknMfsgQGUyG3pVAPM0Xbfu8tougbMcuUmJliJ06GkHZfD2hilNouJLgqTKggfZ617j+KZ8Nhgzl3FwFtNpeYHuqfYrI2LXYDvLkfh00p0mkFOxXw64VxCED/mAfEwZ+NGYvD2XvXAl3I6u0q3UNrHOqeHFf2q2W2N0ab6lvnXvHCrYlwbQDh2IcSu13Lr1mN6IXZRxxCuJuakwxgzr8aJ4f2muopR4uoSJD+1p0beh+OLF+5/Mec0CooDcbNiOHYXGIDohYtlW4YYREhHqrg2Hv8PuFrbZp3t3JUMPJh4S3Q0oxGGzYWyUBaO8zbaHMOW/Si7/AGhu2XySLlsoko4mJQbE6ioK4pjPH8Tw2JvO9wNhruUFSDlaQCCVI0YdZrnvG+HCzfuW1cOFOjDZgQDP51sLZwuKBDqLZEmGJgSY8Ljb36VjeL4LurzoDIUwD1EabaVZEqlZU9+VAVcoA1jmep+VEpaVUUhfEwJk8tSNB86ss2xNocoX4zqau4hZK5Vb2hmB9ztRbJGJXg0CMmm6vJPkDQWXWntm2Dh101BufAr/AJUiL9KHZOjQW1BwK+ESL48XMAg/1pBeMMfIn9TTTD32/ZoMR3iafHWaU3Rq3qf1qJEf2N7GL/2G4murA+Qgml+KHiSR9la8GMXuCk+IsPhQl7ETEToAKKVCN2O+PX5t29Rsvu35UqfGrKkLtvOxqlrhKEkk6rv6NVIFFKgDm9xRrn2lQbwCRr6xNe4bjz229sGNiSW5elC8M4SbubxBY2nST0151RiuHvb9pSNamug7Cl4qw2uQOgmOvSoni7giGJgyNdOu0UVieA5bSssljlkayJHpXvGeDi2gKj1jMYHnIga0LRKZHEdqLja5UEwSY1MHnXydq7nNUJ5Ejb0qmzwC6+wGm/iH+udfXuz15RJXmBoQdTttQ9XoZOS2ggdq7mvgt+kH50LjOPPcABVBBB0Ebf0q3AdlcRdcotppGuoMfGrcZ2Pv2gS65QNTOlRKKC5Ta2VW+0twAghSCQTInUbVH+1W1h1EktoDud+VLTbprwPhi3AxeYmBBjlJ5Gm0hOyteIEDS6BrmgZpmfSvG4uzNmMSBG8HaOVG8J4SpDF1GhaM2aSB0A/1rQ+D4DnZxm0XnsJ5jXmOlC0SmWWeJEEHOQBy7yZ9AQYqg4sZgYmSTOYHTTflR93snoArS38wPLTSgMJwTP3gk5lCkQAd+RnWpaJTGmCx6XMgOgUjfTUa7iiLBSzdUg5pLHkRqPWlPC+zt65nKEoE3YyB6GOdWXezuJtnRM4GoKMD+W80lK+xk2l0W8Hctet7+2DHo06fCr+KY4nEFipEljHrdJpet57MPcR0b7J1X13GvOiMXxxHtquUysa+UzRa2MpaCeL4sPiLhEwW2O/Leg6jZGdmYAmZM7/GvffStFsZaGVy3GHtMLjIxe5BXUTpow91V8YfxqSxJNtCZ81G35VG7e+ptDf6xiPwgR+VVcRxKsVjkiDz0UCiD5J4G0WFxRGqc/5hpNIeJWst1wREHanmAgrdBEjuySOsEEQeRrP44RcYa78zJ+NNETIxubQS4o5AL/Qz+dEdqyO/aDIJYz6saXY7FAtMg+FdvQVXxLiouNIWN99d+lSt2LyHfDbZbDDn4njy8BOtZtmA51X+0vGXMY6TprvVdMlQlhQ4gQmSPtZp9KHe8Tua+7vSa8KEUQEa+q51026VVFQhYPYP8w/Q0VwZz3yDaTyAJ1HKhvsf+X9KddmMOM4aNc0D4UH0FdhtnDXWu3RlIDDMseEDKV8WvkffNecdwtxbJJzHkTIYHWfFGo8t61/BbM3LXh3nfzFumPHLahcQABBtHSB0PQVn5uy3jo5lawN04Jr/AIiquFmdvdG2grQ4DsrdOFF64Tke0zCTObpy01191NOzcf2ZiTGhNzTlWh4c4HCrMrmHdaiY0j8qMpskYownZzh12S1xot6aiSxO2VDzPnyontRxm1ZKqy57kyVDaKvLN1bYzRvFce9kIltfrbg8BjwW12kTu1LLfAbWSXKs5MlmJzEnedes1XLIk7kaMeCWRVEVP2zEQLRH/wAjUTwvtCLjwRB5KxzI+uqtPWq24bbkgW1j/XnQXGeAhB3lsgrzA3WnjODdCywZIq+6GvHeEDS/h08A9tNAbZ5Keo6N7qUdmuG3L1x0UOYVmIHprNM+zPGWuEqYLqNZ1W4nMOOv+uVPOyllV4pfCLlXICBJ0lVJHXnTttJoz0m7M92T4E+Je7MwmrGYyy2pgc9KJ4bw+4zYq2JCFs0kxALkBhpvpWo7DaY7GwBGeI5b0XwkD9r2GpYev17R8KVyGSQF2a7PFr6s2YrbnWZzE+yGHL0FIRwi4Ll6JEurDpBGYAdZ28q6WqhcQ8Hnb5eTUq4HbVhckTCrE9cp1qvkNRO5gjbwRmM2UuZA0JI+MAAUl4NeF/vDcAGRcwKiJMc+XKtH2wujuDGnh/qKyfZg6Xv5f6GgWUDNj7VxcpzqQZ1h189OXwoa72aw1w+EgHqpyHXqDp+VAqelWpc1qxa6FcUQfsnkVmS86NyldPewM/lVI4ViV3W3eHTMM3uOjVoccx/a7Y5EJIGx35bUHjOKOl1wApUMQFZQR6daPJg4IzT8S7vOrWypOmVuXmJqjCXM7aRMRqY26E6Vpb/aBFBz2115A6fAzStsVhXVs9tATsVGUj3jT8qdS/BW9Ps8tW3AcDTMCuux1BgHblWfxrTcaepou7i+SFgvQmffQOIeWJpoiSlZLuiNDzUH4xUmwvIec0WiCNRPhXXpMVdhv3o0501gSsXphtB5ip3sIYUAbgn4b0Q13IOWnxivUxubU9GieRjlS2wAiJAirbuHm1m6OB8R/lXgUxNEMk4cno6/mDRsJDiKAXGA2EfoKBvNyphjh9a3Wf6Ch72Eg6gg+elFEZXYSQvTP/SnPZx9dOT7e6o8TtogQL9vL7oUT8aH7OXD36qNiT+hoPaAuzofAll7RHvnyFumvHSDbvnX92deWxrO4e+1tC6e2qsV0nWLcCOdH8Px965gbrXoD924YFcp0mNPSs9fJosq4Cg/sS+f4rn60ybBhuEWASQDZnTqpBFLeB3geBXwNwzz7yTTq3cnheHUa/VQfgDQkCJluK8GgpkY6j7XXyoG5wp9dtPKn3ETlyZjAM/62odrtuf3mnr/AJVjlkkmdnBhg8dsQNZjTn1r4cNfyM+XWirjqG36c6I/abYjx6aaA7aa6in5yXQVihLtmf4LgB+13UIKgK2m2xFaTsZby8QvjXRANfRaS4NwcfdIaQU3/DTvsXcH9o3weYAHr4flWxttf0caUVGVL7HH0fgHFcQMfbP941Phf/GDf7X/AN71D6Ory99xCSBNxo84JNfcIxBOLHv/APuuUr+RY9GkOKPfP/8AH+hoLs0puJdgeyq/3TR+hu3Blk/V/wB00n4RjBaDgj21QcxBKgaeYmkSHboI7XlRYgtlDQJPm1Z/g1hba3frUeVMRPKetGfSYs2EA3B36Qa5zgLrlsrMSI0/zq2MLQHOhr3oFe2r4LAcyR+tfXxAJ08OtLOFYkteTUbrvzkifhR46C50PuJdoETEEMi5kIHPl0INK+JcVGYsRGdiY/zortFZlgZBzXbn2ddl3NZXiDkuR0NOoplbm0TxGIknmKDZqkzD8qhTpUVXZYj7VWTUw0RUSKJBzhADP8gP6RUbGl1f5qs4WHBcd3q9vKvTVk1oUYllcE2zIPx/KlCiN+xJmNwJNXXcIIWdZzeogCo3sTlID2zsNJ5ESOXnVl/HhmOVWhcx9AQAfzqUTRFH0yx7qk6xh2nfOsUNexC5pE8uXlV37ahtMkmSykaaabipRCrE3suIzDWCCPOKJ4nxI3XDEQRAOs0DjGVrhIIA6QdKgX00IogGnFiS1snqB8FX51b2ZtgtP8R/Svb6q1rDkMuYM0ktAMBNp85+Io7sZYBcA75yPypZaiMts0XC0Ge1P3tvdaptx4NGJn/pneCdAd6p4Tgx3lnUaNmM7bWt68+kLif7OGcFc93KAN1/ilSNRGlZ07dIuarYq4RisvCrtkq+d8xAymPKmuC4mn7GlsTnFvXwkRAAqeNw+LGHLqyeFQ3isrqNIyx0qrFYS/lVyyZSgLfUhZGUGAwPUgVG0yJOwDtG5Y2wp2U/r6UmfDXRzHvAp/2mQK9rT7DHnP50lu47zMDrHzrPbvR1ccI8LbBcKM6+I8426UWvDBAbONRPL+tA4NwQJ2lqMS+CsFAfeKkuV6Hx8GvYA4ehXG3hMkIdfw0x7LYk28dedlYidws6xSezxAWsViHIA8DQOp8MDStD2MtXr2HZlcLLkH6tG1JGrE67mK19Rt/SOPPc2l9ss7H442ruILW38VxiPDvMiPzo3hYnGLppB6/9W5XvBsLimN5Gu62n+zbSPEsk+Iba0d2aLLilZirEIJIAE+O6JjadKWUlsiTHGFSLt07fu+vJTXnZxCyXtBskT1yL8KN78M99su+T8l5VXwEEWr4EeJbf9xRVdjuJzTtbx69dxJsMR3aMYGTIdp1nf150mwliHjQwK23bu/8AXrh+7LuozDKu4YRE7naspdwDrcbwNtsFJ5czHKtMWZ6+wi6ua2V5lSPfFVcGwiqbQbcEctpMn3VVbxwEak+gOlWWcYu/SDoDpGtSnQ9xLuO4oMwWTK3LhiIAmIj4VneMWCDm3k78vhTfHWWdu81YOcw8LbNqDQ2KuFrJVlbQROU7zNGKoSTTM8TXxWvStHm33iSFiFUL5so8Q94qwQFuJCLI3JjrFU0XjpC216L06maEqENRheOMMhMHKoAnpp8qNPGLTkF7KgjWV8NILY0HoP0phheF5xb8UZ+85bZFzfnUpC2GvjkZs3dDQAe1O2n3d6q4dh7YzeJZYMNm+1yMiKBweGzK5mMilvWCKsshu7Z8x8LAR6g86FBTL8b2dZtVQEx9kjl6VRgOCZcveKAwbmD1012r21xNxzprwvFvc7yWIyIz9QcvKD60KYRRxvhKjEXRB9o7ba9KRPaGbKOsV0HheLbEXRacLB5lZO3uofB4BGdFCIudhJyzuYkHf86IDOYDDHPZB2V5gjzWR+VM+yVz68aT9Y2nxp3hOGAXHOYylyPXLprM9Nqb4TsiLNvPbukHvJ1UE+IHY8qSW1Q8dOyXCyGdCokT4gOkWtfLUfkaB+lLJ3KxqcyQQZ5NOs0x4ZbNq8gRgM2UE5RrJgz12r7jfCRibqYdyuXvlEhAD7UHbqKpjjqVl0p2qG7swwjFxA7qM0DcjQUvxmI/2ZJMjuwI0+6n5034twc2ilo3S6tkWCIHiMbTyqrjPCu7zWsxZRbzLIHhII+OmlLwD+oZHiyszDoF8uvWlOKwDSTBjblWj4nhSbAuZ9c+WIGgilL4UwfENj9n/OqnCSdo6GPNDhTFFizA16+fnRWFW0dDJO2k9KJOH8Mkz7qF72OX6fKlabLY5YJCG5hA13EwMwS2zT71E6+ta76Ob5XDkROZ/wCq8qTcPwgIxjmZHh9QVJj4gVpex1mMJbCkqIk+ZJJn8hWxq40cdy92xnwzEZbuLO5LKPd3YoHs/jV7+SwUBV30Ht3fhvTrs5aN5XcuQxZiYA1hion3ClGEti1iL62wAFYLqJ0EnntuaTgHmU9pe1VyziLaWmU22I1gHQmDB6RTzgWPB70AzItgfhT9KQdoLxNkkhZXKVMCRDDnRvZTi57tyV9oj2TGyqOh6UeConN2CdscZmxltgYy23JIPnE+W9IcBmLNEnR9jP2TrRuMst+0MQ5HhjUTozaivsOzqAQ8RyAAn1gU8daKWrbYhxXDGCSOXTepWuD3AusajXefKneLvhlAKjSRppv1r5cW0Rpp5CrbFopPDXHdyrQVQjpEaUbjuGzZylMhmdec71VexLuAGuMQu2tU3cS5Al2I9aGwififBA1xlTTRSPcCNf8AXOrBwTLaQyJRpOvMHceVF3D6n30Bi8raFfzI/Spshc3Z5b1vvA4CE+E7nzEetZ7iuHCXnVR4VIAnfYamjDh0GyHT+I0rxh8bb79ZpqJZ/9k="/>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s-MX"/>
          </a:p>
        </p:txBody>
      </p:sp>
      <p:sp>
        <p:nvSpPr>
          <p:cNvPr id="16392" name="AutoShape 8" descr="data:image/jpeg;base64,/9j/4AAQSkZJRgABAQAAAQABAAD/2wCEAAkGBhQSERQUExIVFRUWGRcaGRgXGBgXGBgcGBYXGBgYFRgYHSYeGBojGRcXHy8gIycpLCwsFx4xNTAqNSYsLCkBCQoKDgwOGg8PGikcHBwsKSkpKSkpKSkpKSkpKSkpKSkpKSkpKSwpKSkpKSkpLCkpKSwsKSwsKSksKSksKSwpKf/AABEIAL0BCwMBIgACEQEDEQH/xAAcAAACAwEBAQEAAAAAAAAAAAAEBQIDBgcBAAj/xABHEAACAQIEAwUEBwUFBwQDAAABAhEAAwQSITEFQVEGEyJhcTKBkdEHI0JSkqGxFDNicsEVssLh8CQlNENTc4IWY4OzNUSj/8QAGgEAAgMBAQAAAAAAAAAAAAAAAQIAAwQFBv/EACURAAICAgICAgEFAAAAAAAAAAABAhEDIRIxBCJBUWETMnGB8P/aAAwDAQACEQMRAD8A0/BUU4ax4V/dW+Q+4PKiWtj7q/hHypL2V4stzD2hMEW0EeiimxetDhXZk5qXRLKv3V/CPlUCq/dX8I+VeZqgxqJEstRR91fgPlVgRfur8B8qHU1fbqOgouW0v3V+A+VXpZX7q/hHyqCCrlqpjqyJsD7q/hHyq1LS/dX8I+VWqk1aLdK2WUyCWV+6v4R8qvt2l+4v4V+VStrUlWlHDcLZQjVF/Cvyqd23bX7Cn/xHyqOGWpX0mlCB3FXfIvuVflVJVfur+FflSjtL2ysYMhGm5dIkW0iQOrk6KKwHFPpfe6lxLVoWm27wP3jD+QZQJ89aaxds6fduIDBFsHzCChrqAn2V/CPlXAcQt1zLBiWkzcuQxjxTr191Nuz30iXMICjK9xR9h2gof4WIMDyoxaZJJo7Ktpfur+FflXrWV+6v4R8qx3B/pLtXFU3rbWFYlQ5Oa3I5OYlT7orX55AIMjrT0itujzul+6v4R8qkFX7q/hX5VGvJqUSyzKv3V/CvyqxLQ+6v4R8qqSr0qBTJpaH3V/Cvyo7DBBuiH/xHyoIGrEekaGTDwi/cX8K/KvHuIPsL+FflQpvVWz60KG5HuJxCLqyr+FflXlm6rCci9PZX5VTcw+f3Ga8uyopq0JbsneKz7K/hHyoO8V+6v4R8qkzzUCtMkBspKD7q/hHyr8/fSGP95YrT7fLT7Ir9Dd3X56+kUf7zxX8/+FaLoELNTwG7HdmY0XX3V0LDXBA1muacPeLafyj9K0/BGcjfwzXVy41KKZxsOWptGozVMJNV2LVWgEVh0jo7LDZIE1K00VA3Sd6rzUjG2MFuVcpoO1BFT7yKraHTGCvVqXaV/tNSXE+dDiNyG6NV9tqTYXHhpykNlMNBmD0PQ+VLuH9ubDX8TadltiwVGZmAzTObQxEERStMsUkbS01Zrt325TA28iENiHHgXfL0dxyHQc6zfaH6YbFoFMNN24dA0RbB9+rfp51gb62rrHE4u65vNLMqmJ6bemwpG6HirFHGLpe8TduQ5lnZzLNmiCemg2oHhV0q5yDQAzAnTT8/OicfZVtbK6uTrzGXbNPMnejOE4Qi/cRnyk24zdNFmKRvQyjsvtYZrrgsSSWYaqugySNxtFC8UwkqzxJCrrEEgaTpRdrAP33jvAlYGgIzb+Hfod6P43gyELQMoVNukkQPjVd0y6rRm+BgPkLXbeS2ZNtmJnMYMdZ861nYrto2GfuMR+5JhGOvdSdAT/0z+VYjhpyl81nOhPMQYB3BHMaSRTPFYGzdSUuMGWCVMldehImruVMz8eSO8qa8y1y3sp9If7Kf2bFEsiey4lmUdCOage8V0ex2nwrWHvW79t1RSxAYA6CYIOqnlVtooprsPVauWgOz/FBi8NbvqIDiSJnKQTIkU0RZqBRZbt16LNFInh2qdjC5qRyLaAu6NXW8CSNqZ27AHKpA0LJQNhMKFEka0u4kM5H8JmnTrppQd3A6VE9ka0I2SKGGMQvkDDNz9Kb8R4W2QwYnnSS3wSGJkzptV0KfZTO10Mrar1FfnL6TQBxXF/8Ac/wrX6NsWQNq/OX0mf8A5XF/9z/CtVvssXQ5wf7tP5R+lOeF8RyaHrNKcMPAmn2V/QVaK9GknFWeXcnGbaOg4LiSsAQRTC3jQdNK5xh8Wy7GnXDuIkkSeVYsnjrtHQx+Vema66RyqhmoFMbNWd9NZXBo180Frcrw3aFFyvi1DiGy/vakt6P9R/rShZrN/SDiLq4NjabLqM5zBTlIMgT1MaDWg40rInbox4x90YlxcvHIxuXCA2WTmKjMViTAqtba3bsiDJO5n3AnWs6l+4QFA1MCfUjrtrRqYS9ZYM4aPFOx9kTy21rJL+TfHQ0xN+yrtEEsuVgwnKQ0yvnFVcQx6l1CiQoHqSP03NKLNu5dGfUkkn2gPyijP2YmM2moBJ36+IDefnS0kHbI4fGLMxyYgSdN41mmVrD3Movk/aCgncHLpI5qRpQeKtgZQQsg6RuY5TPnT3EYFjh1QKM5aOoUERr0pGOkUW1aSYbxETluIVOnVvEnvFaLBgPAJB5EDVFGkCT7Rnc7dKzv/pawGKMzTAg669daKwrnCo9oagHNJ1DLy8XpypJRT6HjKuxRxbHhroJEKGIgcxOxj0Br7C462hYrbbIxWcx9mN8p8yNjVaXvrScqAruo9nTpPLY0TjNc8KhzxIGynLpBGk7+lP8AgT8nhNgYq4xIZCNASND7vdQuOw6AyDuREbEb6mk+EwL3IAJJLZR4hE/CjMZbutcs2AhDBQI0liRJ3gU9fkr7NY3HLiXA2FvukuYVW8PvT2YNdH+i7tHiMXcvpiGD5PECFVcusFYG9ch4PwW7abO6kaErIXlM6gkb0X9GvabE2sZbWzmY3GAce0GGbXMOUDWRUT+CSR+niABXikAVRcv6RQ9zEVKIF/tFeLiKB76oo2tGiDVboqu9igPOhc8ChcRdk1KA3R7fvlvShWFSz617I5mnRWyKGK/N/wBJp/3ri/8Auf4VrvOO7T27bFeY58p6V+ee22KNzH4h/vPP5CneOSVsEckW6Rq8G31Vv+Vf0FWRUMEPq0/lX9BVwFegg/VHmZ/uZ8lMsFeAOU/Gl6ip86MlYYutmjwzgiQaKQ0o4HbZmMajn19aerZrn5UoujpYpOSskoqxbdQd8ulLeNdpkw2QMRmc7fwj2jVD0rL4u9DsYauQdqO2bXLl60yHuW8KgxmUo3tDzkGuicc7a2sLZNzMGLCbazq/Tbl51yNbjYjvb10qoGZgNpYnYE8taz5JGnFG9leIusbioBl1WCfPYwNIo7FXcRbDMHDgDxEArAJ3k+dfXuK2yEGcSqKPCpOzT+Qoi9xDDoHVbrXFYDVrZGszGXnWZ2aQLh/em0uS7GaYUIp1mNWmdasw+DvuwVrkPqMpUESJ0JnrVeC4lbRVnvCykkZRAjNI86Mw/Hbavni6WkmY5EzUdhVFN/BXRcNtwlsoobMizMkDmY3okcOuD/8AZuTA2RD+QuUzbtHh7lx7jXcqm1kErrm7wNAUeXOl2O4vYnwXRuIlW00IOnTrSWxtELmFuBf+KuHyKKInQz9ZQRwrSR3zR5ov6Z6ZWeJ4aSDeUDTXIxnrI5UUnG8GpYrd3/8AbI36a6VLf0SkZ79kuM0K3eRrDKBmA5aEn3VbhMReaQSE8UZckxpTHh/G8PaZ3N2fugKcxPlOg99ADjVprlxmFxsz5hAjkBqPWnVsV0i+zgsRaUrmCEOwKhFMbGZO0yNqDxeNvtft59LyggNOnONBoNKNu8Zt3HZn70S0jQgagAz8KqvY+0bttzd2bxCDIBEHXnUJoaYTiWLtqGYLcs5spExBjYT5Gr+wPFLdp7ZxGGJt23ZluR7JCkxy1kadaHTjVl0FtX9lg5LjTeNI8qLwGKV3vlShEXY138EiQdxpSh7Nd9Hn0iXcTjbqXLbZbzkrrItwJAI5LA5V0x7k1+deA8Vv8PxNu81vvAQHy6gsrgjMsdBXdOB9psPjLefD3Qw5rsy+TA6jWrOyt2mN50qtr0Vj+G/SJZv8Qu4ZWGVdLb/fce0Pl6VqLtNQtlzYmqmxFDMa8FNQkmWverP4/iDqXEnnBorH8TytFIMXjCxPSteHF8sw58vwgDE2i2vM7zXKu06xi7w/i/oK60bprk3az/jL3839BVvkv1Qvh1zZ1DhmGw5w9rMdSi7fyigMVZUNC6xzqvAL9Vb/AJV/uirorbBUls52WVtqigCr7WHLGBvXyprRAugeyIPWnbK0vsJ4LaZLmbkJBp9exyATNZi7jTBkxFAtiPqTfLB7Y1lSGjyYbqfWsuRK7k6NuOT4+isaL2oV7rqrKcs8943+FYbtn2jW9fUWxmKArI2knWI3rP4niDOTkGQGZ16nX0FRXEpbRgurtEMDoonUa8zXOyZrXE6mPBxlyshji0zcYs5A5zA6eXpQj3i0SSY28vSvACatt2gPaOnlvVBpLLGElhJMHmND7po7F8HhZBueWYaH0NNOJWrdsYdgpDOJJblBIGlTW+5KF2JCzKgx4QCSR5UljUKMPwUMgaLh05QRI3jTapWeChkz5bpEbiI/Si8NiGZAUEACAAToZO8aair8LddlGUqFMKBqBvqNNB1oNsKQl/sv7rn8JH6GvnwbmAbhMdQ2npXTeJYNbdsuqoSCg1Y6ysnTeapw+GhQz2kzOJVJYkD776+EdAddKT9Rj8Ec4PD3E+NhO/hYT614ME3/AFG+DVrb/alAxRja0IHhzEHU6zRmCxaXV0CKzaowJyNH2D90nYHqRO9M5SFpGBv4J+rN7j/WiuHcIFxJy3GgkHKQPyINa9HzLdLK692DmUGCOqkHmKy/DcQ+UBYyqWmZnXYmKik2Bqj3D8EVwSEvkajQqRI3nw0MnCVzlZc+QAka86ZYPGXMkDKAuYHQ7nSTB59aqt4hlvXVHtkLqTrMCQp9/wCVNbADYngag+F2B/jWJ9Ms1Rb4TdALpleJkKZP4TBI9K2HZ/CtcvHvCGQqs6zqTHP7VLsJfTI6lSPGxVsvTSCRqBHrS8g8Sns920Nm/aa9NxbZUQTJyj7I8q3L8KsYzPjOH3jYvh9MhyzMe0v5Qaz+J7Ld6UQIvjCkDY7cm9+1LMV2YxGHuTYdsw+yTkuCOXRxp/lUtPoNNDHD4G9wnHpdxdosM2cuhBBBmWAPrtXVX7VWu77xWDJEyDIjflXM8N25e73TcRTMLWxKQTJhsw2Jj0p7f7FWMWpucKxCqHBD2iZTXQhkOqHzq2GRRfsiqeNyXq6GXDO3YxSkpC5WII5xOhoi5xpz9quecAf9ivvhsQvdvIEkjLJgiT0I2NaLivGreHa2rEeM7Dkv3tN66GJwcOTOXmWRT4ofnEZgJ3qu/bWBG/OrbeHMSFMEAjQ7HnUBb+P51emvgocX8oCuVyjtX/xl7+b+grs6cHuuSFtkkVx/trhmTHYhWEENqP8AxFZ/IkmkjT4kGpN0brAD6q3/ACL/AHRV+WocPX6q3/Iv90URkrfF+qOXL9zKctQuvAMawJqvFcSRHCMYMSSdgPX3ViMf2gY94LRaGJlz5nSOnrVOXyIwNOHxpZNjPGdqsltgwBuHZZ2nTX0FZy3ddA7FykiMqmM06QQNxQd4hSQDmM+1y93WoXr7OSzGTXKnklPs7OPDHHdLssfEllCwB6Df186pe2REiJ11qzujA0668qMxOH/dEknMoOvLxERVZcgDXbai04eWuBJr7i2Gy3SORgj0IrR4vDhLlgxBNs5tNdOdByJQ4vcHVrSAzKMmXqJJnfrWn/8ATFoOgIzB1khiCBuJHTSlbFe6ZujWv1YGtLbuBr1gltI1EyPa2iOlZW2aKMn2a4BaNghkmHuLmkx7eXYf60qfZ7hGHFi3mQFg0Tz0cjb0ph2duxYeNB3t3l/7pNU8Dw82UbT2p/8A6Go2yIK7R4pbakEKSbihZiARsdN4FY3tHxN2HdWzoRL3JBLEj2R0rYdo+Gq5QEBvrTzjkOdI+J4cW71lVAi5GYGG8tCaaDQJJtGVwPBLbhyfsrI9ZA1oazcazcgCUY6r/iU8qdYe45F8gkZRpAXXxRB01oPHybNuY1uamADpGgjYa1ov7Ka6o13BryvJcqzSlsn7yTsw5kbTvFAdm+Doe/EexccD3U94Nw9FVwB/zrfOTz60t7PIM2Kkx9bc51nvstS6BOAcJt9zdLCSly6BvyPOKLxvB0HFHEQHRZA88m3SpdnV+pxB5d5d/M0Xjwf7TQ9baT8VqW7Ya0gxcJbs5lQa94FnnEA+1S3B9mENrvNhnaRzJjNHSJ5Vo7+SbgYGe88PrlEVXwi4Gw0E6d8PLcDTWksdozfbQm0uHZSVaBBGhETpVHDe1Fy+yW7yq51hwBn0B9x/Ki+3AtBbecmMw16AzoDtvSrgXDAMTbe26umY6EgNqp9x+NOugWug27Zt4q2UtuLisQe7fRgQD7J3X3aUlPBMTg7mfDuwYbKTkceQOzjyPwoXhy/7RbGulzlvAOuvLQU4/wDVlzOyXAL1ssQM0B1EmIb50ytAcUwvs52lt3b9wcQtoWuLkZ7oiSNgdIB6HSvO0/YYKhvYW8XS1H1bmcgJBPdtuVnWKtbCW719raFSVBBtXNOfsr0PoaCt4W9ZF5LVw2lmDafUGDPhbYGR5GmUitx+zpVj6U7C8OuEpkxVm1BssIM+yHTNGZdm0pp9HHEVx2DTEPaUXQSjNp4iI8QjrIrky9psJiLgs462VKgKXO6tzYEagfEVoux/E8XgbF44cDF4bO4VQR3tsiQtxANGU6Ejyp+TEcUdhW0IOWImDEHXnMV+YPpSH+98Z/3P8K11P6DO0LuuKt37wzB84RtG8U52g6gTE1yP6ReKJf4ni7ls5ka4YPWABI8tKi7Ib3ACLNvWPAn90Ur4j2jt28wdmXK0eH2mjeKQY3tOWtraQBioSCCQqwsa9azz4oTnY967AzOw/wA66E/J9eKOXi8P25TCuL8TbEOWuNlX7K84G00vu40lMigKvPqfMmo4awbjwTqZM+gmpMkCBp+tYm7ezpRjSpFNm3JA61dibYDkcgTAq5rRC2o2LEfmKhiGm43mT+tLY6RZirB7hG/iYH36j9Klff8Adj7qqPzn+tMLNqeH3dRKup194JHnStz4lnotLdoPTHfajCKq2GCQWQEn/wAyB6UbxOM9iT/y25+YiqO12JVksBTOVQDH8xNKHuM122HfMBMco18qEU6A+zod1AtsLrq1s67CC36zWitFRetIYnLIGm06nSudswKkBnkFIBZ+p86J4elt7glM2kEnMTz5sZqniW2azszfy4ZhE+O5t/3TVfZ5D+zWzJjN0/j51j+D3LQQArqWPJv+p6xtRHDjZ7tAygtvEE8yY3qOJFI2fFLlt+7AIlbzBonTwrWf7SsBisMo2P8AQ0NiLdrfuADnHKN2Hn0oDiuCBv2iLcADUCOm+9GNIMrZTbvL3eIIB0H+OhrjTYQxPiO/qKqTh7Zbg7syYiB5nzqrF4TJbXMpBmD7yI51daKmn/v5OjcOKLOZgM1+2B6wT8KA7J2wzYrUfvLn+taV2EtZWmyDFxdY2EHzoHB9yGu5kX964GnIT51VQ9mj7NtFnECRHeXf71Tx1yeJKVg+Bf1WsxgO5CPmRSS7xp/EK+xvdrfWEgZfTkDOhmpx2RvR0y+ikXwxjLc0YjnC6Ur4NcDYdgGBIuqSNzsNY91ZhHtss5n1ZZOe4Z2/ipdfxfcZWsOyuxknMfsgQGUyG3pVAPM0Xbfu8tougbMcuUmJliJ06GkHZfD2hilNouJLgqTKggfZ617j+KZ8Nhgzl3FwFtNpeYHuqfYrI2LXYDvLkfh00p0mkFOxXw64VxCED/mAfEwZ+NGYvD2XvXAl3I6u0q3UNrHOqeHFf2q2W2N0ab6lvnXvHCrYlwbQDh2IcSu13Lr1mN6IXZRxxCuJuakwxgzr8aJ4f2muopR4uoSJD+1p0beh+OLF+5/Mec0CooDcbNiOHYXGIDohYtlW4YYREhHqrg2Hv8PuFrbZp3t3JUMPJh4S3Q0oxGGzYWyUBaO8zbaHMOW/Si7/AGhu2XySLlsoko4mJQbE6ioK4pjPH8Tw2JvO9wNhruUFSDlaQCCVI0YdZrnvG+HCzfuW1cOFOjDZgQDP51sLZwuKBDqLZEmGJgSY8Ljb36VjeL4LurzoDIUwD1EabaVZEqlZU9+VAVcoA1jmep+VEpaVUUhfEwJk8tSNB86ss2xNocoX4zqau4hZK5Vb2hmB9ztRbJGJXg0CMmm6vJPkDQWXWntm2Dh101BufAr/AJUiL9KHZOjQW1BwK+ESL48XMAg/1pBeMMfIn9TTTD32/ZoMR3iafHWaU3Rq3qf1qJEf2N7GL/2G4murA+Qgml+KHiSR9la8GMXuCk+IsPhQl7ETEToAKKVCN2O+PX5t29Rsvu35UqfGrKkLtvOxqlrhKEkk6rv6NVIFFKgDm9xRrn2lQbwCRr6xNe4bjz229sGNiSW5elC8M4SbubxBY2nST0151RiuHvb9pSNamug7Cl4qw2uQOgmOvSoni7giGJgyNdOu0UVieA5bSssljlkayJHpXvGeDi2gKj1jMYHnIga0LRKZHEdqLja5UEwSY1MHnXydq7nNUJ5Ejb0qmzwC6+wGm/iH+udfXuz15RJXmBoQdTttQ9XoZOS2ggdq7mvgt+kH50LjOPPcABVBBB0Ebf0q3AdlcRdcotppGuoMfGrcZ2Pv2gS65QNTOlRKKC5Ta2VW+0twAghSCQTInUbVH+1W1h1EktoDud+VLTbprwPhi3AxeYmBBjlJ5Gm0hOyteIEDS6BrmgZpmfSvG4uzNmMSBG8HaOVG8J4SpDF1GhaM2aSB0A/1rQ+D4DnZxm0XnsJ5jXmOlC0SmWWeJEEHOQBy7yZ9AQYqg4sZgYmSTOYHTTflR93snoArS38wPLTSgMJwTP3gk5lCkQAd+RnWpaJTGmCx6XMgOgUjfTUa7iiLBSzdUg5pLHkRqPWlPC+zt65nKEoE3YyB6GOdWXezuJtnRM4GoKMD+W80lK+xk2l0W8Hctet7+2DHo06fCr+KY4nEFipEljHrdJpet57MPcR0b7J1X13GvOiMXxxHtquUysa+UzRa2MpaCeL4sPiLhEwW2O/Leg6jZGdmYAmZM7/GvffStFsZaGVy3GHtMLjIxe5BXUTpow91V8YfxqSxJNtCZ81G35VG7e+ptDf6xiPwgR+VVcRxKsVjkiDz0UCiD5J4G0WFxRGqc/5hpNIeJWst1wREHanmAgrdBEjuySOsEEQeRrP44RcYa78zJ+NNETIxubQS4o5AL/Qz+dEdqyO/aDIJYz6saXY7FAtMg+FdvQVXxLiouNIWN99d+lSt2LyHfDbZbDDn4njy8BOtZtmA51X+0vGXMY6TprvVdMlQlhQ4gQmSPtZp9KHe8Tua+7vSa8KEUQEa+q51026VVFQhYPYP8w/Q0VwZz3yDaTyAJ1HKhvsf+X9KddmMOM4aNc0D4UH0FdhtnDXWu3RlIDDMseEDKV8WvkffNecdwtxbJJzHkTIYHWfFGo8t61/BbM3LXh3nfzFumPHLahcQABBtHSB0PQVn5uy3jo5lawN04Jr/AIiquFmdvdG2grQ4DsrdOFF64Tke0zCTObpy01191NOzcf2ZiTGhNzTlWh4c4HCrMrmHdaiY0j8qMpskYownZzh12S1xot6aiSxO2VDzPnyontRxm1ZKqy57kyVDaKvLN1bYzRvFce9kIltfrbg8BjwW12kTu1LLfAbWSXKs5MlmJzEnedes1XLIk7kaMeCWRVEVP2zEQLRH/wAjUTwvtCLjwRB5KxzI+uqtPWq24bbkgW1j/XnQXGeAhB3lsgrzA3WnjODdCywZIq+6GvHeEDS/h08A9tNAbZ5Keo6N7qUdmuG3L1x0UOYVmIHprNM+zPGWuEqYLqNZ1W4nMOOv+uVPOyllV4pfCLlXICBJ0lVJHXnTttJoz0m7M92T4E+Je7MwmrGYyy2pgc9KJ4bw+4zYq2JCFs0kxALkBhpvpWo7DaY7GwBGeI5b0XwkD9r2GpYev17R8KVyGSQF2a7PFr6s2YrbnWZzE+yGHL0FIRwi4Ll6JEurDpBGYAdZ28q6WqhcQ8Hnb5eTUq4HbVhckTCrE9cp1qvkNRO5gjbwRmM2UuZA0JI+MAAUl4NeF/vDcAGRcwKiJMc+XKtH2wujuDGnh/qKyfZg6Xv5f6GgWUDNj7VxcpzqQZ1h189OXwoa72aw1w+EgHqpyHXqDp+VAqelWpc1qxa6FcUQfsnkVmS86NyldPewM/lVI4ViV3W3eHTMM3uOjVoccx/a7Y5EJIGx35bUHjOKOl1wApUMQFZQR6daPJg4IzT8S7vOrWypOmVuXmJqjCXM7aRMRqY26E6Vpb/aBFBz2115A6fAzStsVhXVs9tATsVGUj3jT8qdS/BW9Ps8tW3AcDTMCuux1BgHblWfxrTcaepou7i+SFgvQmffQOIeWJpoiSlZLuiNDzUH4xUmwvIec0WiCNRPhXXpMVdhv3o0501gSsXphtB5ip3sIYUAbgn4b0Q13IOWnxivUxubU9GieRjlS2wAiJAirbuHm1m6OB8R/lXgUxNEMk4cno6/mDRsJDiKAXGA2EfoKBvNyphjh9a3Wf6Ch72Eg6gg+elFEZXYSQvTP/SnPZx9dOT7e6o8TtogQL9vL7oUT8aH7OXD36qNiT+hoPaAuzofAll7RHvnyFumvHSDbvnX92deWxrO4e+1tC6e2qsV0nWLcCOdH8Px965gbrXoD924YFcp0mNPSs9fJosq4Cg/sS+f4rn60ybBhuEWASQDZnTqpBFLeB3geBXwNwzz7yTTq3cnheHUa/VQfgDQkCJluK8GgpkY6j7XXyoG5wp9dtPKn3ETlyZjAM/62odrtuf3mnr/AJVjlkkmdnBhg8dsQNZjTn1r4cNfyM+XWirjqG36c6I/abYjx6aaA7aa6in5yXQVihLtmf4LgB+13UIKgK2m2xFaTsZby8QvjXRANfRaS4NwcfdIaQU3/DTvsXcH9o3weYAHr4flWxttf0caUVGVL7HH0fgHFcQMfbP941Phf/GDf7X/AN71D6Ory99xCSBNxo84JNfcIxBOLHv/APuuUr+RY9GkOKPfP/8AH+hoLs0puJdgeyq/3TR+hu3Blk/V/wB00n4RjBaDgj21QcxBKgaeYmkSHboI7XlRYgtlDQJPm1Z/g1hba3frUeVMRPKetGfSYs2EA3B36Qa5zgLrlsrMSI0/zq2MLQHOhr3oFe2r4LAcyR+tfXxAJ08OtLOFYkteTUbrvzkifhR46C50PuJdoETEEMi5kIHPl0INK+JcVGYsRGdiY/zortFZlgZBzXbn2ddl3NZXiDkuR0NOoplbm0TxGIknmKDZqkzD8qhTpUVXZYj7VWTUw0RUSKJBzhADP8gP6RUbGl1f5qs4WHBcd3q9vKvTVk1oUYllcE2zIPx/KlCiN+xJmNwJNXXcIIWdZzeogCo3sTlID2zsNJ5ESOXnVl/HhmOVWhcx9AQAfzqUTRFH0yx7qk6xh2nfOsUNexC5pE8uXlV37ahtMkmSykaaabipRCrE3suIzDWCCPOKJ4nxI3XDEQRAOs0DjGVrhIIA6QdKgX00IogGnFiS1snqB8FX51b2ZtgtP8R/Svb6q1rDkMuYM0ktAMBNp85+Io7sZYBcA75yPypZaiMts0XC0Ge1P3tvdaptx4NGJn/pneCdAd6p4Tgx3lnUaNmM7bWt68+kLif7OGcFc93KAN1/ilSNRGlZ07dIuarYq4RisvCrtkq+d8xAymPKmuC4mn7GlsTnFvXwkRAAqeNw+LGHLqyeFQ3isrqNIyx0qrFYS/lVyyZSgLfUhZGUGAwPUgVG0yJOwDtG5Y2wp2U/r6UmfDXRzHvAp/2mQK9rT7DHnP50lu47zMDrHzrPbvR1ccI8LbBcKM6+I8426UWvDBAbONRPL+tA4NwQJ2lqMS+CsFAfeKkuV6Hx8GvYA4ehXG3hMkIdfw0x7LYk28dedlYidws6xSezxAWsViHIA8DQOp8MDStD2MtXr2HZlcLLkH6tG1JGrE67mK19Rt/SOPPc2l9ss7H442ruILW38VxiPDvMiPzo3hYnGLppB6/9W5XvBsLimN5Gu62n+zbSPEsk+Iba0d2aLLilZirEIJIAE+O6JjadKWUlsiTHGFSLt07fu+vJTXnZxCyXtBskT1yL8KN78M99su+T8l5VXwEEWr4EeJbf9xRVdjuJzTtbx69dxJsMR3aMYGTIdp1nf150mwliHjQwK23bu/8AXrh+7LuozDKu4YRE7naspdwDrcbwNtsFJ5czHKtMWZ6+wi6ua2V5lSPfFVcGwiqbQbcEctpMn3VVbxwEak+gOlWWcYu/SDoDpGtSnQ9xLuO4oMwWTK3LhiIAmIj4VneMWCDm3k78vhTfHWWdu81YOcw8LbNqDQ2KuFrJVlbQROU7zNGKoSTTM8TXxWvStHm33iSFiFUL5so8Q94qwQFuJCLI3JjrFU0XjpC216L06maEqENRheOMMhMHKoAnpp8qNPGLTkF7KgjWV8NILY0HoP0phheF5xb8UZ+85bZFzfnUpC2GvjkZs3dDQAe1O2n3d6q4dh7YzeJZYMNm+1yMiKBweGzK5mMilvWCKsshu7Z8x8LAR6g86FBTL8b2dZtVQEx9kjl6VRgOCZcveKAwbmD1012r21xNxzprwvFvc7yWIyIz9QcvKD60KYRRxvhKjEXRB9o7ba9KRPaGbKOsV0HheLbEXRacLB5lZO3uofB4BGdFCIudhJyzuYkHf86IDOYDDHPZB2V5gjzWR+VM+yVz68aT9Y2nxp3hOGAXHOYylyPXLprM9Nqb4TsiLNvPbukHvJ1UE+IHY8qSW1Q8dOyXCyGdCokT4gOkWtfLUfkaB+lLJ3KxqcyQQZ5NOs0x4ZbNq8gRgM2UE5RrJgz12r7jfCRibqYdyuXvlEhAD7UHbqKpjjqVl0p2qG7swwjFxA7qM0DcjQUvxmI/2ZJMjuwI0+6n5034twc2ilo3S6tkWCIHiMbTyqrjPCu7zWsxZRbzLIHhII+OmlLwD+oZHiyszDoF8uvWlOKwDSTBjblWj4nhSbAuZ9c+WIGgilL4UwfENj9n/OqnCSdo6GPNDhTFFizA16+fnRWFW0dDJO2k9KJOH8Mkz7qF72OX6fKlabLY5YJCG5hA13EwMwS2zT71E6+ta76Ob5XDkROZ/wCq8qTcPwgIxjmZHh9QVJj4gVpex1mMJbCkqIk+ZJJn8hWxq40cdy92xnwzEZbuLO5LKPd3YoHs/jV7+SwUBV30Ht3fhvTrs5aN5XcuQxZiYA1hion3ClGEti1iL62wAFYLqJ0EnntuaTgHmU9pe1VyziLaWmU22I1gHQmDB6RTzgWPB70AzItgfhT9KQdoLxNkkhZXKVMCRDDnRvZTi57tyV9oj2TGyqOh6UeConN2CdscZmxltgYy23JIPnE+W9IcBmLNEnR9jP2TrRuMst+0MQ5HhjUTozaivsOzqAQ8RyAAn1gU8daKWrbYhxXDGCSOXTepWuD3AusajXefKneLvhlAKjSRppv1r5cW0Rpp5CrbFopPDXHdyrQVQjpEaUbjuGzZylMhmdec71VexLuAGuMQu2tU3cS5Al2I9aGwififBA1xlTTRSPcCNf8AXOrBwTLaQyJRpOvMHceVF3D6n30Bi8raFfzI/Spshc3Z5b1vvA4CE+E7nzEetZ7iuHCXnVR4VIAnfYamjDh0GyHT+I0rxh8bb79ZpqJZ/9k="/>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s-MX"/>
          </a:p>
        </p:txBody>
      </p:sp>
      <p:sp>
        <p:nvSpPr>
          <p:cNvPr id="16394" name="AutoShape 10" descr="data:image/jpeg;base64,/9j/4AAQSkZJRgABAQAAAQABAAD/2wCEAAkGBhQSERQUExIVFRUWGRcaGRgXGBgXGBgcGBYXGBgYFRgYHSYeGBojGRcXHy8gIycpLCwsFx4xNTAqNSYsLCkBCQoKDgwOGg8PGikcHBwsKSkpKSkpKSkpKSkpKSkpKSkpKSkpKSwpKSkpKSkpLCkpKSwsKSwsKSksKSksKSwpKf/AABEIAL0BCwMBIgACEQEDEQH/xAAcAAACAwEBAQEAAAAAAAAAAAAEBQIDBgcBAAj/xABHEAACAQIEAwUEBwUFBwQDAAABAhEAAwQSITEFQVEGEyJhcTKBkdEHI0JSkqGxFDNicsEVssLh8CQlNENTc4IWY4OzNUSj/8QAGgEAAgMBAQAAAAAAAAAAAAAAAQIAAwQFBv/EACURAAICAgICAgEFAAAAAAAAAAABAhEDIRIxBCJBUWETMnGB8P/aAAwDAQACEQMRAD8A0/BUU4ax4V/dW+Q+4PKiWtj7q/hHypL2V4stzD2hMEW0EeiimxetDhXZk5qXRLKv3V/CPlUCq/dX8I+VeZqgxqJEstRR91fgPlVgRfur8B8qHU1fbqOgouW0v3V+A+VXpZX7q/hHyqCCrlqpjqyJsD7q/hHyq1LS/dX8I+VWqk1aLdK2WUyCWV+6v4R8qvt2l+4v4V+VStrUlWlHDcLZQjVF/Cvyqd23bX7Cn/xHyqOGWpX0mlCB3FXfIvuVflVJVfur+FflSjtL2ysYMhGm5dIkW0iQOrk6KKwHFPpfe6lxLVoWm27wP3jD+QZQJ89aaxds6fduIDBFsHzCChrqAn2V/CPlXAcQt1zLBiWkzcuQxjxTr191Nuz30iXMICjK9xR9h2gof4WIMDyoxaZJJo7Ktpfur+FflXrWV+6v4R8qx3B/pLtXFU3rbWFYlQ5Oa3I5OYlT7orX55AIMjrT0itujzul+6v4R8qkFX7q/hX5VGvJqUSyzKv3V/CvyqxLQ+6v4R8qqSr0qBTJpaH3V/Cvyo7DBBuiH/xHyoIGrEekaGTDwi/cX8K/KvHuIPsL+FflQpvVWz60KG5HuJxCLqyr+FflXlm6rCci9PZX5VTcw+f3Ga8uyopq0JbsneKz7K/hHyoO8V+6v4R8qkzzUCtMkBspKD7q/hHyr8/fSGP95YrT7fLT7Ir9Dd3X56+kUf7zxX8/+FaLoELNTwG7HdmY0XX3V0LDXBA1muacPeLafyj9K0/BGcjfwzXVy41KKZxsOWptGozVMJNV2LVWgEVh0jo7LDZIE1K00VA3Sd6rzUjG2MFuVcpoO1BFT7yKraHTGCvVqXaV/tNSXE+dDiNyG6NV9tqTYXHhpykNlMNBmD0PQ+VLuH9ubDX8TadltiwVGZmAzTObQxEERStMsUkbS01Zrt325TA28iENiHHgXfL0dxyHQc6zfaH6YbFoFMNN24dA0RbB9+rfp51gb62rrHE4u65vNLMqmJ6bemwpG6HirFHGLpe8TduQ5lnZzLNmiCemg2oHhV0q5yDQAzAnTT8/OicfZVtbK6uTrzGXbNPMnejOE4Qi/cRnyk24zdNFmKRvQyjsvtYZrrgsSSWYaqugySNxtFC8UwkqzxJCrrEEgaTpRdrAP33jvAlYGgIzb+Hfod6P43gyELQMoVNukkQPjVd0y6rRm+BgPkLXbeS2ZNtmJnMYMdZ861nYrto2GfuMR+5JhGOvdSdAT/0z+VYjhpyl81nOhPMQYB3BHMaSRTPFYGzdSUuMGWCVMldehImruVMz8eSO8qa8y1y3sp9If7Kf2bFEsiey4lmUdCOage8V0ex2nwrWHvW79t1RSxAYA6CYIOqnlVtooprsPVauWgOz/FBi8NbvqIDiSJnKQTIkU0RZqBRZbt16LNFInh2qdjC5qRyLaAu6NXW8CSNqZ27AHKpA0LJQNhMKFEka0u4kM5H8JmnTrppQd3A6VE9ka0I2SKGGMQvkDDNz9Kb8R4W2QwYnnSS3wSGJkzptV0KfZTO10Mrar1FfnL6TQBxXF/8Ac/wrX6NsWQNq/OX0mf8A5XF/9z/CtVvssXQ5wf7tP5R+lOeF8RyaHrNKcMPAmn2V/QVaK9GknFWeXcnGbaOg4LiSsAQRTC3jQdNK5xh8Wy7GnXDuIkkSeVYsnjrtHQx+Vema66RyqhmoFMbNWd9NZXBo180Frcrw3aFFyvi1DiGy/vakt6P9R/rShZrN/SDiLq4NjabLqM5zBTlIMgT1MaDWg40rInbox4x90YlxcvHIxuXCA2WTmKjMViTAqtba3bsiDJO5n3AnWs6l+4QFA1MCfUjrtrRqYS9ZYM4aPFOx9kTy21rJL+TfHQ0xN+yrtEEsuVgwnKQ0yvnFVcQx6l1CiQoHqSP03NKLNu5dGfUkkn2gPyijP2YmM2moBJ36+IDefnS0kHbI4fGLMxyYgSdN41mmVrD3Movk/aCgncHLpI5qRpQeKtgZQQsg6RuY5TPnT3EYFjh1QKM5aOoUERr0pGOkUW1aSYbxETluIVOnVvEnvFaLBgPAJB5EDVFGkCT7Rnc7dKzv/pawGKMzTAg669daKwrnCo9oagHNJ1DLy8XpypJRT6HjKuxRxbHhroJEKGIgcxOxj0Br7C462hYrbbIxWcx9mN8p8yNjVaXvrScqAruo9nTpPLY0TjNc8KhzxIGynLpBGk7+lP8AgT8nhNgYq4xIZCNASND7vdQuOw6AyDuREbEb6mk+EwL3IAJJLZR4hE/CjMZbutcs2AhDBQI0liRJ3gU9fkr7NY3HLiXA2FvukuYVW8PvT2YNdH+i7tHiMXcvpiGD5PECFVcusFYG9ch4PwW7abO6kaErIXlM6gkb0X9GvabE2sZbWzmY3GAce0GGbXMOUDWRUT+CSR+niABXikAVRcv6RQ9zEVKIF/tFeLiKB76oo2tGiDVboqu9igPOhc8ChcRdk1KA3R7fvlvShWFSz617I5mnRWyKGK/N/wBJp/3ri/8Auf4VrvOO7T27bFeY58p6V+ee22KNzH4h/vPP5CneOSVsEckW6Rq8G31Vv+Vf0FWRUMEPq0/lX9BVwFegg/VHmZ/uZ8lMsFeAOU/Gl6ip86MlYYutmjwzgiQaKQ0o4HbZmMajn19aerZrn5UoujpYpOSskoqxbdQd8ulLeNdpkw2QMRmc7fwj2jVD0rL4u9DsYauQdqO2bXLl60yHuW8KgxmUo3tDzkGuicc7a2sLZNzMGLCbazq/Tbl51yNbjYjvb10qoGZgNpYnYE8taz5JGnFG9leIusbioBl1WCfPYwNIo7FXcRbDMHDgDxEArAJ3k+dfXuK2yEGcSqKPCpOzT+Qoi9xDDoHVbrXFYDVrZGszGXnWZ2aQLh/em0uS7GaYUIp1mNWmdasw+DvuwVrkPqMpUESJ0JnrVeC4lbRVnvCykkZRAjNI86Mw/Hbavni6WkmY5EzUdhVFN/BXRcNtwlsoobMizMkDmY3okcOuD/8AZuTA2RD+QuUzbtHh7lx7jXcqm1kErrm7wNAUeXOl2O4vYnwXRuIlW00IOnTrSWxtELmFuBf+KuHyKKInQz9ZQRwrSR3zR5ov6Z6ZWeJ4aSDeUDTXIxnrI5UUnG8GpYrd3/8AbI36a6VLf0SkZ79kuM0K3eRrDKBmA5aEn3VbhMReaQSE8UZckxpTHh/G8PaZ3N2fugKcxPlOg99ADjVprlxmFxsz5hAjkBqPWnVsV0i+zgsRaUrmCEOwKhFMbGZO0yNqDxeNvtft59LyggNOnONBoNKNu8Zt3HZn70S0jQgagAz8KqvY+0bttzd2bxCDIBEHXnUJoaYTiWLtqGYLcs5spExBjYT5Gr+wPFLdp7ZxGGJt23ZluR7JCkxy1kadaHTjVl0FtX9lg5LjTeNI8qLwGKV3vlShEXY138EiQdxpSh7Nd9Hn0iXcTjbqXLbZbzkrrItwJAI5LA5V0x7k1+deA8Vv8PxNu81vvAQHy6gsrgjMsdBXdOB9psPjLefD3Qw5rsy+TA6jWrOyt2mN50qtr0Vj+G/SJZv8Qu4ZWGVdLb/fce0Pl6VqLtNQtlzYmqmxFDMa8FNQkmWverP4/iDqXEnnBorH8TytFIMXjCxPSteHF8sw58vwgDE2i2vM7zXKu06xi7w/i/oK60bprk3az/jL3839BVvkv1Qvh1zZ1DhmGw5w9rMdSi7fyigMVZUNC6xzqvAL9Vb/AJV/uirorbBUls52WVtqigCr7WHLGBvXyprRAugeyIPWnbK0vsJ4LaZLmbkJBp9exyATNZi7jTBkxFAtiPqTfLB7Y1lSGjyYbqfWsuRK7k6NuOT4+isaL2oV7rqrKcs8943+FYbtn2jW9fUWxmKArI2knWI3rP4niDOTkGQGZ16nX0FRXEpbRgurtEMDoonUa8zXOyZrXE6mPBxlyshji0zcYs5A5zA6eXpQj3i0SSY28vSvACatt2gPaOnlvVBpLLGElhJMHmND7po7F8HhZBueWYaH0NNOJWrdsYdgpDOJJblBIGlTW+5KF2JCzKgx4QCSR5UljUKMPwUMgaLh05QRI3jTapWeChkz5bpEbiI/Si8NiGZAUEACAAToZO8aair8LddlGUqFMKBqBvqNNB1oNsKQl/sv7rn8JH6GvnwbmAbhMdQ2npXTeJYNbdsuqoSCg1Y6ysnTeapw+GhQz2kzOJVJYkD776+EdAddKT9Rj8Ec4PD3E+NhO/hYT614ME3/AFG+DVrb/alAxRja0IHhzEHU6zRmCxaXV0CKzaowJyNH2D90nYHqRO9M5SFpGBv4J+rN7j/WiuHcIFxJy3GgkHKQPyINa9HzLdLK692DmUGCOqkHmKy/DcQ+UBYyqWmZnXYmKik2Bqj3D8EVwSEvkajQqRI3nw0MnCVzlZc+QAka86ZYPGXMkDKAuYHQ7nSTB59aqt4hlvXVHtkLqTrMCQp9/wCVNbADYngag+F2B/jWJ9Ms1Rb4TdALpleJkKZP4TBI9K2HZ/CtcvHvCGQqs6zqTHP7VLsJfTI6lSPGxVsvTSCRqBHrS8g8Sns920Nm/aa9NxbZUQTJyj7I8q3L8KsYzPjOH3jYvh9MhyzMe0v5Qaz+J7Ld6UQIvjCkDY7cm9+1LMV2YxGHuTYdsw+yTkuCOXRxp/lUtPoNNDHD4G9wnHpdxdosM2cuhBBBmWAPrtXVX7VWu77xWDJEyDIjflXM8N25e73TcRTMLWxKQTJhsw2Jj0p7f7FWMWpucKxCqHBD2iZTXQhkOqHzq2GRRfsiqeNyXq6GXDO3YxSkpC5WII5xOhoi5xpz9quecAf9ivvhsQvdvIEkjLJgiT0I2NaLivGreHa2rEeM7Dkv3tN66GJwcOTOXmWRT4ofnEZgJ3qu/bWBG/OrbeHMSFMEAjQ7HnUBb+P51emvgocX8oCuVyjtX/xl7+b+grs6cHuuSFtkkVx/trhmTHYhWEENqP8AxFZ/IkmkjT4kGpN0brAD6q3/ACL/AHRV+WocPX6q3/Iv90URkrfF+qOXL9zKctQuvAMawJqvFcSRHCMYMSSdgPX3ViMf2gY94LRaGJlz5nSOnrVOXyIwNOHxpZNjPGdqsltgwBuHZZ2nTX0FZy3ddA7FykiMqmM06QQNxQd4hSQDmM+1y93WoXr7OSzGTXKnklPs7OPDHHdLssfEllCwB6Df186pe2REiJ11qzujA0668qMxOH/dEknMoOvLxERVZcgDXbai04eWuBJr7i2Gy3SORgj0IrR4vDhLlgxBNs5tNdOdByJQ4vcHVrSAzKMmXqJJnfrWn/8ATFoOgIzB1khiCBuJHTSlbFe6ZujWv1YGtLbuBr1gltI1EyPa2iOlZW2aKMn2a4BaNghkmHuLmkx7eXYf60qfZ7hGHFi3mQFg0Tz0cjb0ph2duxYeNB3t3l/7pNU8Dw82UbT2p/8A6Go2yIK7R4pbakEKSbihZiARsdN4FY3tHxN2HdWzoRL3JBLEj2R0rYdo+Gq5QEBvrTzjkOdI+J4cW71lVAi5GYGG8tCaaDQJJtGVwPBLbhyfsrI9ZA1oazcazcgCUY6r/iU8qdYe45F8gkZRpAXXxRB01oPHybNuY1uamADpGgjYa1ov7Ka6o13BryvJcqzSlsn7yTsw5kbTvFAdm+Doe/EexccD3U94Nw9FVwB/zrfOTz60t7PIM2Kkx9bc51nvstS6BOAcJt9zdLCSly6BvyPOKLxvB0HFHEQHRZA88m3SpdnV+pxB5d5d/M0Xjwf7TQ9baT8VqW7Ya0gxcJbs5lQa94FnnEA+1S3B9mENrvNhnaRzJjNHSJ5Vo7+SbgYGe88PrlEVXwi4Gw0E6d8PLcDTWksdozfbQm0uHZSVaBBGhETpVHDe1Fy+yW7yq51hwBn0B9x/Ki+3AtBbecmMw16AzoDtvSrgXDAMTbe26umY6EgNqp9x+NOugWug27Zt4q2UtuLisQe7fRgQD7J3X3aUlPBMTg7mfDuwYbKTkceQOzjyPwoXhy/7RbGulzlvAOuvLQU4/wDVlzOyXAL1ssQM0B1EmIb50ytAcUwvs52lt3b9wcQtoWuLkZ7oiSNgdIB6HSvO0/YYKhvYW8XS1H1bmcgJBPdtuVnWKtbCW719raFSVBBtXNOfsr0PoaCt4W9ZF5LVw2lmDafUGDPhbYGR5GmUitx+zpVj6U7C8OuEpkxVm1BssIM+yHTNGZdm0pp9HHEVx2DTEPaUXQSjNp4iI8QjrIrky9psJiLgs462VKgKXO6tzYEagfEVoux/E8XgbF44cDF4bO4VQR3tsiQtxANGU6Ejyp+TEcUdhW0IOWImDEHXnMV+YPpSH+98Z/3P8K11P6DO0LuuKt37wzB84RtG8U52g6gTE1yP6ReKJf4ni7ls5ka4YPWABI8tKi7Ib3ACLNvWPAn90Ur4j2jt28wdmXK0eH2mjeKQY3tOWtraQBioSCCQqwsa9azz4oTnY967AzOw/wA66E/J9eKOXi8P25TCuL8TbEOWuNlX7K84G00vu40lMigKvPqfMmo4awbjwTqZM+gmpMkCBp+tYm7ezpRjSpFNm3JA61dibYDkcgTAq5rRC2o2LEfmKhiGm43mT+tLY6RZirB7hG/iYH36j9Klff8Adj7qqPzn+tMLNqeH3dRKup194JHnStz4lnotLdoPTHfajCKq2GCQWQEn/wAyB6UbxOM9iT/y25+YiqO12JVksBTOVQDH8xNKHuM122HfMBMco18qEU6A+zod1AtsLrq1s67CC36zWitFRetIYnLIGm06nSudswKkBnkFIBZ+p86J4elt7glM2kEnMTz5sZqniW2azszfy4ZhE+O5t/3TVfZ5D+zWzJjN0/j51j+D3LQQArqWPJv+p6xtRHDjZ7tAygtvEE8yY3qOJFI2fFLlt+7AIlbzBonTwrWf7SsBisMo2P8AQ0NiLdrfuADnHKN2Hn0oDiuCBv2iLcADUCOm+9GNIMrZTbvL3eIIB0H+OhrjTYQxPiO/qKqTh7Zbg7syYiB5nzqrF4TJbXMpBmD7yI51daKmn/v5OjcOKLOZgM1+2B6wT8KA7J2wzYrUfvLn+taV2EtZWmyDFxdY2EHzoHB9yGu5kX964GnIT51VQ9mj7NtFnECRHeXf71Tx1yeJKVg+Bf1WsxgO5CPmRSS7xp/EK+xvdrfWEgZfTkDOhmpx2RvR0y+ikXwxjLc0YjnC6Ur4NcDYdgGBIuqSNzsNY91ZhHtss5n1ZZOe4Z2/ipdfxfcZWsOyuxknMfsgQGUyG3pVAPM0Xbfu8tougbMcuUmJliJ06GkHZfD2hilNouJLgqTKggfZ617j+KZ8Nhgzl3FwFtNpeYHuqfYrI2LXYDvLkfh00p0mkFOxXw64VxCED/mAfEwZ+NGYvD2XvXAl3I6u0q3UNrHOqeHFf2q2W2N0ab6lvnXvHCrYlwbQDh2IcSu13Lr1mN6IXZRxxCuJuakwxgzr8aJ4f2muopR4uoSJD+1p0beh+OLF+5/Mec0CooDcbNiOHYXGIDohYtlW4YYREhHqrg2Hv8PuFrbZp3t3JUMPJh4S3Q0oxGGzYWyUBaO8zbaHMOW/Si7/AGhu2XySLlsoko4mJQbE6ioK4pjPH8Tw2JvO9wNhruUFSDlaQCCVI0YdZrnvG+HCzfuW1cOFOjDZgQDP51sLZwuKBDqLZEmGJgSY8Ljb36VjeL4LurzoDIUwD1EabaVZEqlZU9+VAVcoA1jmep+VEpaVUUhfEwJk8tSNB86ss2xNocoX4zqau4hZK5Vb2hmB9ztRbJGJXg0CMmm6vJPkDQWXWntm2Dh101BufAr/AJUiL9KHZOjQW1BwK+ESL48XMAg/1pBeMMfIn9TTTD32/ZoMR3iafHWaU3Rq3qf1qJEf2N7GL/2G4murA+Qgml+KHiSR9la8GMXuCk+IsPhQl7ETEToAKKVCN2O+PX5t29Rsvu35UqfGrKkLtvOxqlrhKEkk6rv6NVIFFKgDm9xRrn2lQbwCRr6xNe4bjz229sGNiSW5elC8M4SbubxBY2nST0151RiuHvb9pSNamug7Cl4qw2uQOgmOvSoni7giGJgyNdOu0UVieA5bSssljlkayJHpXvGeDi2gKj1jMYHnIga0LRKZHEdqLja5UEwSY1MHnXydq7nNUJ5Ejb0qmzwC6+wGm/iH+udfXuz15RJXmBoQdTttQ9XoZOS2ggdq7mvgt+kH50LjOPPcABVBBB0Ebf0q3AdlcRdcotppGuoMfGrcZ2Pv2gS65QNTOlRKKC5Ta2VW+0twAghSCQTInUbVH+1W1h1EktoDud+VLTbprwPhi3AxeYmBBjlJ5Gm0hOyteIEDS6BrmgZpmfSvG4uzNmMSBG8HaOVG8J4SpDF1GhaM2aSB0A/1rQ+D4DnZxm0XnsJ5jXmOlC0SmWWeJEEHOQBy7yZ9AQYqg4sZgYmSTOYHTTflR93snoArS38wPLTSgMJwTP3gk5lCkQAd+RnWpaJTGmCx6XMgOgUjfTUa7iiLBSzdUg5pLHkRqPWlPC+zt65nKEoE3YyB6GOdWXezuJtnRM4GoKMD+W80lK+xk2l0W8Hctet7+2DHo06fCr+KY4nEFipEljHrdJpet57MPcR0b7J1X13GvOiMXxxHtquUysa+UzRa2MpaCeL4sPiLhEwW2O/Leg6jZGdmYAmZM7/GvffStFsZaGVy3GHtMLjIxe5BXUTpow91V8YfxqSxJNtCZ81G35VG7e+ptDf6xiPwgR+VVcRxKsVjkiDz0UCiD5J4G0WFxRGqc/5hpNIeJWst1wREHanmAgrdBEjuySOsEEQeRrP44RcYa78zJ+NNETIxubQS4o5AL/Qz+dEdqyO/aDIJYz6saXY7FAtMg+FdvQVXxLiouNIWN99d+lSt2LyHfDbZbDDn4njy8BOtZtmA51X+0vGXMY6TprvVdMlQlhQ4gQmSPtZp9KHe8Tua+7vSa8KEUQEa+q51026VVFQhYPYP8w/Q0VwZz3yDaTyAJ1HKhvsf+X9KddmMOM4aNc0D4UH0FdhtnDXWu3RlIDDMseEDKV8WvkffNecdwtxbJJzHkTIYHWfFGo8t61/BbM3LXh3nfzFumPHLahcQABBtHSB0PQVn5uy3jo5lawN04Jr/AIiquFmdvdG2grQ4DsrdOFF64Tke0zCTObpy01191NOzcf2ZiTGhNzTlWh4c4HCrMrmHdaiY0j8qMpskYownZzh12S1xot6aiSxO2VDzPnyontRxm1ZKqy57kyVDaKvLN1bYzRvFce9kIltfrbg8BjwW12kTu1LLfAbWSXKs5MlmJzEnedes1XLIk7kaMeCWRVEVP2zEQLRH/wAjUTwvtCLjwRB5KxzI+uqtPWq24bbkgW1j/XnQXGeAhB3lsgrzA3WnjODdCywZIq+6GvHeEDS/h08A9tNAbZ5Keo6N7qUdmuG3L1x0UOYVmIHprNM+zPGWuEqYLqNZ1W4nMOOv+uVPOyllV4pfCLlXICBJ0lVJHXnTttJoz0m7M92T4E+Je7MwmrGYyy2pgc9KJ4bw+4zYq2JCFs0kxALkBhpvpWo7DaY7GwBGeI5b0XwkD9r2GpYev17R8KVyGSQF2a7PFr6s2YrbnWZzE+yGHL0FIRwi4Ll6JEurDpBGYAdZ28q6WqhcQ8Hnb5eTUq4HbVhckTCrE9cp1qvkNRO5gjbwRmM2UuZA0JI+MAAUl4NeF/vDcAGRcwKiJMc+XKtH2wujuDGnh/qKyfZg6Xv5f6GgWUDNj7VxcpzqQZ1h189OXwoa72aw1w+EgHqpyHXqDp+VAqelWpc1qxa6FcUQfsnkVmS86NyldPewM/lVI4ViV3W3eHTMM3uOjVoccx/a7Y5EJIGx35bUHjOKOl1wApUMQFZQR6daPJg4IzT8S7vOrWypOmVuXmJqjCXM7aRMRqY26E6Vpb/aBFBz2115A6fAzStsVhXVs9tATsVGUj3jT8qdS/BW9Ps8tW3AcDTMCuux1BgHblWfxrTcaepou7i+SFgvQmffQOIeWJpoiSlZLuiNDzUH4xUmwvIec0WiCNRPhXXpMVdhv3o0501gSsXphtB5ip3sIYUAbgn4b0Q13IOWnxivUxubU9GieRjlS2wAiJAirbuHm1m6OB8R/lXgUxNEMk4cno6/mDRsJDiKAXGA2EfoKBvNyphjh9a3Wf6Ch72Eg6gg+elFEZXYSQvTP/SnPZx9dOT7e6o8TtogQL9vL7oUT8aH7OXD36qNiT+hoPaAuzofAll7RHvnyFumvHSDbvnX92deWxrO4e+1tC6e2qsV0nWLcCOdH8Px965gbrXoD924YFcp0mNPSs9fJosq4Cg/sS+f4rn60ybBhuEWASQDZnTqpBFLeB3geBXwNwzz7yTTq3cnheHUa/VQfgDQkCJluK8GgpkY6j7XXyoG5wp9dtPKn3ETlyZjAM/62odrtuf3mnr/AJVjlkkmdnBhg8dsQNZjTn1r4cNfyM+XWirjqG36c6I/abYjx6aaA7aa6in5yXQVihLtmf4LgB+13UIKgK2m2xFaTsZby8QvjXRANfRaS4NwcfdIaQU3/DTvsXcH9o3weYAHr4flWxttf0caUVGVL7HH0fgHFcQMfbP941Phf/GDf7X/AN71D6Ory99xCSBNxo84JNfcIxBOLHv/APuuUr+RY9GkOKPfP/8AH+hoLs0puJdgeyq/3TR+hu3Blk/V/wB00n4RjBaDgj21QcxBKgaeYmkSHboI7XlRYgtlDQJPm1Z/g1hba3frUeVMRPKetGfSYs2EA3B36Qa5zgLrlsrMSI0/zq2MLQHOhr3oFe2r4LAcyR+tfXxAJ08OtLOFYkteTUbrvzkifhR46C50PuJdoETEEMi5kIHPl0INK+JcVGYsRGdiY/zortFZlgZBzXbn2ddl3NZXiDkuR0NOoplbm0TxGIknmKDZqkzD8qhTpUVXZYj7VWTUw0RUSKJBzhADP8gP6RUbGl1f5qs4WHBcd3q9vKvTVk1oUYllcE2zIPx/KlCiN+xJmNwJNXXcIIWdZzeogCo3sTlID2zsNJ5ESOXnVl/HhmOVWhcx9AQAfzqUTRFH0yx7qk6xh2nfOsUNexC5pE8uXlV37ahtMkmSykaaabipRCrE3suIzDWCCPOKJ4nxI3XDEQRAOs0DjGVrhIIA6QdKgX00IogGnFiS1snqB8FX51b2ZtgtP8R/Svb6q1rDkMuYM0ktAMBNp85+Io7sZYBcA75yPypZaiMts0XC0Ge1P3tvdaptx4NGJn/pneCdAd6p4Tgx3lnUaNmM7bWt68+kLif7OGcFc93KAN1/ilSNRGlZ07dIuarYq4RisvCrtkq+d8xAymPKmuC4mn7GlsTnFvXwkRAAqeNw+LGHLqyeFQ3isrqNIyx0qrFYS/lVyyZSgLfUhZGUGAwPUgVG0yJOwDtG5Y2wp2U/r6UmfDXRzHvAp/2mQK9rT7DHnP50lu47zMDrHzrPbvR1ccI8LbBcKM6+I8426UWvDBAbONRPL+tA4NwQJ2lqMS+CsFAfeKkuV6Hx8GvYA4ehXG3hMkIdfw0x7LYk28dedlYidws6xSezxAWsViHIA8DQOp8MDStD2MtXr2HZlcLLkH6tG1JGrE67mK19Rt/SOPPc2l9ss7H442ruILW38VxiPDvMiPzo3hYnGLppB6/9W5XvBsLimN5Gu62n+zbSPEsk+Iba0d2aLLilZirEIJIAE+O6JjadKWUlsiTHGFSLt07fu+vJTXnZxCyXtBskT1yL8KN78M99su+T8l5VXwEEWr4EeJbf9xRVdjuJzTtbx69dxJsMR3aMYGTIdp1nf150mwliHjQwK23bu/8AXrh+7LuozDKu4YRE7naspdwDrcbwNtsFJ5czHKtMWZ6+wi6ua2V5lSPfFVcGwiqbQbcEctpMn3VVbxwEak+gOlWWcYu/SDoDpGtSnQ9xLuO4oMwWTK3LhiIAmIj4VneMWCDm3k78vhTfHWWdu81YOcw8LbNqDQ2KuFrJVlbQROU7zNGKoSTTM8TXxWvStHm33iSFiFUL5so8Q94qwQFuJCLI3JjrFU0XjpC216L06maEqENRheOMMhMHKoAnpp8qNPGLTkF7KgjWV8NILY0HoP0phheF5xb8UZ+85bZFzfnUpC2GvjkZs3dDQAe1O2n3d6q4dh7YzeJZYMNm+1yMiKBweGzK5mMilvWCKsshu7Z8x8LAR6g86FBTL8b2dZtVQEx9kjl6VRgOCZcveKAwbmD1012r21xNxzprwvFvc7yWIyIz9QcvKD60KYRRxvhKjEXRB9o7ba9KRPaGbKOsV0HheLbEXRacLB5lZO3uofB4BGdFCIudhJyzuYkHf86IDOYDDHPZB2V5gjzWR+VM+yVz68aT9Y2nxp3hOGAXHOYylyPXLprM9Nqb4TsiLNvPbukHvJ1UE+IHY8qSW1Q8dOyXCyGdCokT4gOkWtfLUfkaB+lLJ3KxqcyQQZ5NOs0x4ZbNq8gRgM2UE5RrJgz12r7jfCRibqYdyuXvlEhAD7UHbqKpjjqVl0p2qG7swwjFxA7qM0DcjQUvxmI/2ZJMjuwI0+6n5034twc2ilo3S6tkWCIHiMbTyqrjPCu7zWsxZRbzLIHhII+OmlLwD+oZHiyszDoF8uvWlOKwDSTBjblWj4nhSbAuZ9c+WIGgilL4UwfENj9n/OqnCSdo6GPNDhTFFizA16+fnRWFW0dDJO2k9KJOH8Mkz7qF72OX6fKlabLY5YJCG5hA13EwMwS2zT71E6+ta76Ob5XDkROZ/wCq8qTcPwgIxjmZHh9QVJj4gVpex1mMJbCkqIk+ZJJn8hWxq40cdy92xnwzEZbuLO5LKPd3YoHs/jV7+SwUBV30Ht3fhvTrs5aN5XcuQxZiYA1hion3ClGEti1iL62wAFYLqJ0EnntuaTgHmU9pe1VyziLaWmU22I1gHQmDB6RTzgWPB70AzItgfhT9KQdoLxNkkhZXKVMCRDDnRvZTi57tyV9oj2TGyqOh6UeConN2CdscZmxltgYy23JIPnE+W9IcBmLNEnR9jP2TrRuMst+0MQ5HhjUTozaivsOzqAQ8RyAAn1gU8daKWrbYhxXDGCSOXTepWuD3AusajXefKneLvhlAKjSRppv1r5cW0Rpp5CrbFopPDXHdyrQVQjpEaUbjuGzZylMhmdec71VexLuAGuMQu2tU3cS5Al2I9aGwififBA1xlTTRSPcCNf8AXOrBwTLaQyJRpOvMHceVF3D6n30Bi8raFfzI/Spshc3Z5b1vvA4CE+E7nzEetZ7iuHCXnVR4VIAnfYamjDh0GyHT+I0rxh8bb79ZpqJZ/9k="/>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s-MX"/>
          </a:p>
        </p:txBody>
      </p:sp>
      <p:sp>
        <p:nvSpPr>
          <p:cNvPr id="16396" name="AutoShape 12" descr="data:image/jpeg;base64,/9j/4AAQSkZJRgABAQAAAQABAAD/2wCEAAkGBhQSERQUExIVFRUWGRcaGRgXGBgXGBgcGBYXGBgYFRgYHSYeGBojGRcXHy8gIycpLCwsFx4xNTAqNSYsLCkBCQoKDgwOGg8PGikcHBwsKSkpKSkpKSkpKSkpKSkpKSkpKSkpKSwpKSkpKSkpLCkpKSwsKSwsKSksKSksKSwpKf/AABEIAL0BCwMBIgACEQEDEQH/xAAcAAACAwEBAQEAAAAAAAAAAAAEBQIDBgcBAAj/xABHEAACAQIEAwUEBwUFBwQDAAABAhEAAwQSITEFQVEGEyJhcTKBkdEHI0JSkqGxFDNicsEVssLh8CQlNENTc4IWY4OzNUSj/8QAGgEAAgMBAQAAAAAAAAAAAAAAAQIAAwQFBv/EACURAAICAgICAgEFAAAAAAAAAAABAhEDIRIxBCJBUWETMnGB8P/aAAwDAQACEQMRAD8A0/BUU4ax4V/dW+Q+4PKiWtj7q/hHypL2V4stzD2hMEW0EeiimxetDhXZk5qXRLKv3V/CPlUCq/dX8I+VeZqgxqJEstRR91fgPlVgRfur8B8qHU1fbqOgouW0v3V+A+VXpZX7q/hHyqCCrlqpjqyJsD7q/hHyq1LS/dX8I+VWqk1aLdK2WUyCWV+6v4R8qvt2l+4v4V+VStrUlWlHDcLZQjVF/Cvyqd23bX7Cn/xHyqOGWpX0mlCB3FXfIvuVflVJVfur+FflSjtL2ysYMhGm5dIkW0iQOrk6KKwHFPpfe6lxLVoWm27wP3jD+QZQJ89aaxds6fduIDBFsHzCChrqAn2V/CPlXAcQt1zLBiWkzcuQxjxTr191Nuz30iXMICjK9xR9h2gof4WIMDyoxaZJJo7Ktpfur+FflXrWV+6v4R8qx3B/pLtXFU3rbWFYlQ5Oa3I5OYlT7orX55AIMjrT0itujzul+6v4R8qkFX7q/hX5VGvJqUSyzKv3V/CvyqxLQ+6v4R8qqSr0qBTJpaH3V/Cvyo7DBBuiH/xHyoIGrEekaGTDwi/cX8K/KvHuIPsL+FflQpvVWz60KG5HuJxCLqyr+FflXlm6rCci9PZX5VTcw+f3Ga8uyopq0JbsneKz7K/hHyoO8V+6v4R8qkzzUCtMkBspKD7q/hHyr8/fSGP95YrT7fLT7Ir9Dd3X56+kUf7zxX8/+FaLoELNTwG7HdmY0XX3V0LDXBA1muacPeLafyj9K0/BGcjfwzXVy41KKZxsOWptGozVMJNV2LVWgEVh0jo7LDZIE1K00VA3Sd6rzUjG2MFuVcpoO1BFT7yKraHTGCvVqXaV/tNSXE+dDiNyG6NV9tqTYXHhpykNlMNBmD0PQ+VLuH9ubDX8TadltiwVGZmAzTObQxEERStMsUkbS01Zrt325TA28iENiHHgXfL0dxyHQc6zfaH6YbFoFMNN24dA0RbB9+rfp51gb62rrHE4u65vNLMqmJ6bemwpG6HirFHGLpe8TduQ5lnZzLNmiCemg2oHhV0q5yDQAzAnTT8/OicfZVtbK6uTrzGXbNPMnejOE4Qi/cRnyk24zdNFmKRvQyjsvtYZrrgsSSWYaqugySNxtFC8UwkqzxJCrrEEgaTpRdrAP33jvAlYGgIzb+Hfod6P43gyELQMoVNukkQPjVd0y6rRm+BgPkLXbeS2ZNtmJnMYMdZ861nYrto2GfuMR+5JhGOvdSdAT/0z+VYjhpyl81nOhPMQYB3BHMaSRTPFYGzdSUuMGWCVMldehImruVMz8eSO8qa8y1y3sp9If7Kf2bFEsiey4lmUdCOage8V0ex2nwrWHvW79t1RSxAYA6CYIOqnlVtooprsPVauWgOz/FBi8NbvqIDiSJnKQTIkU0RZqBRZbt16LNFInh2qdjC5qRyLaAu6NXW8CSNqZ27AHKpA0LJQNhMKFEka0u4kM5H8JmnTrppQd3A6VE9ka0I2SKGGMQvkDDNz9Kb8R4W2QwYnnSS3wSGJkzptV0KfZTO10Mrar1FfnL6TQBxXF/8Ac/wrX6NsWQNq/OX0mf8A5XF/9z/CtVvssXQ5wf7tP5R+lOeF8RyaHrNKcMPAmn2V/QVaK9GknFWeXcnGbaOg4LiSsAQRTC3jQdNK5xh8Wy7GnXDuIkkSeVYsnjrtHQx+Vema66RyqhmoFMbNWd9NZXBo180Frcrw3aFFyvi1DiGy/vakt6P9R/rShZrN/SDiLq4NjabLqM5zBTlIMgT1MaDWg40rInbox4x90YlxcvHIxuXCA2WTmKjMViTAqtba3bsiDJO5n3AnWs6l+4QFA1MCfUjrtrRqYS9ZYM4aPFOx9kTy21rJL+TfHQ0xN+yrtEEsuVgwnKQ0yvnFVcQx6l1CiQoHqSP03NKLNu5dGfUkkn2gPyijP2YmM2moBJ36+IDefnS0kHbI4fGLMxyYgSdN41mmVrD3Movk/aCgncHLpI5qRpQeKtgZQQsg6RuY5TPnT3EYFjh1QKM5aOoUERr0pGOkUW1aSYbxETluIVOnVvEnvFaLBgPAJB5EDVFGkCT7Rnc7dKzv/pawGKMzTAg669daKwrnCo9oagHNJ1DLy8XpypJRT6HjKuxRxbHhroJEKGIgcxOxj0Br7C462hYrbbIxWcx9mN8p8yNjVaXvrScqAruo9nTpPLY0TjNc8KhzxIGynLpBGk7+lP8AgT8nhNgYq4xIZCNASND7vdQuOw6AyDuREbEb6mk+EwL3IAJJLZR4hE/CjMZbutcs2AhDBQI0liRJ3gU9fkr7NY3HLiXA2FvukuYVW8PvT2YNdH+i7tHiMXcvpiGD5PECFVcusFYG9ch4PwW7abO6kaErIXlM6gkb0X9GvabE2sZbWzmY3GAce0GGbXMOUDWRUT+CSR+niABXikAVRcv6RQ9zEVKIF/tFeLiKB76oo2tGiDVboqu9igPOhc8ChcRdk1KA3R7fvlvShWFSz617I5mnRWyKGK/N/wBJp/3ri/8Auf4VrvOO7T27bFeY58p6V+ee22KNzH4h/vPP5CneOSVsEckW6Rq8G31Vv+Vf0FWRUMEPq0/lX9BVwFegg/VHmZ/uZ8lMsFeAOU/Gl6ip86MlYYutmjwzgiQaKQ0o4HbZmMajn19aerZrn5UoujpYpOSskoqxbdQd8ulLeNdpkw2QMRmc7fwj2jVD0rL4u9DsYauQdqO2bXLl60yHuW8KgxmUo3tDzkGuicc7a2sLZNzMGLCbazq/Tbl51yNbjYjvb10qoGZgNpYnYE8taz5JGnFG9leIusbioBl1WCfPYwNIo7FXcRbDMHDgDxEArAJ3k+dfXuK2yEGcSqKPCpOzT+Qoi9xDDoHVbrXFYDVrZGszGXnWZ2aQLh/em0uS7GaYUIp1mNWmdasw+DvuwVrkPqMpUESJ0JnrVeC4lbRVnvCykkZRAjNI86Mw/Hbavni6WkmY5EzUdhVFN/BXRcNtwlsoobMizMkDmY3okcOuD/8AZuTA2RD+QuUzbtHh7lx7jXcqm1kErrm7wNAUeXOl2O4vYnwXRuIlW00IOnTrSWxtELmFuBf+KuHyKKInQz9ZQRwrSR3zR5ov6Z6ZWeJ4aSDeUDTXIxnrI5UUnG8GpYrd3/8AbI36a6VLf0SkZ79kuM0K3eRrDKBmA5aEn3VbhMReaQSE8UZckxpTHh/G8PaZ3N2fugKcxPlOg99ADjVprlxmFxsz5hAjkBqPWnVsV0i+zgsRaUrmCEOwKhFMbGZO0yNqDxeNvtft59LyggNOnONBoNKNu8Zt3HZn70S0jQgagAz8KqvY+0bttzd2bxCDIBEHXnUJoaYTiWLtqGYLcs5spExBjYT5Gr+wPFLdp7ZxGGJt23ZluR7JCkxy1kadaHTjVl0FtX9lg5LjTeNI8qLwGKV3vlShEXY138EiQdxpSh7Nd9Hn0iXcTjbqXLbZbzkrrItwJAI5LA5V0x7k1+deA8Vv8PxNu81vvAQHy6gsrgjMsdBXdOB9psPjLefD3Qw5rsy+TA6jWrOyt2mN50qtr0Vj+G/SJZv8Qu4ZWGVdLb/fce0Pl6VqLtNQtlzYmqmxFDMa8FNQkmWverP4/iDqXEnnBorH8TytFIMXjCxPSteHF8sw58vwgDE2i2vM7zXKu06xi7w/i/oK60bprk3az/jL3839BVvkv1Qvh1zZ1DhmGw5w9rMdSi7fyigMVZUNC6xzqvAL9Vb/AJV/uirorbBUls52WVtqigCr7WHLGBvXyprRAugeyIPWnbK0vsJ4LaZLmbkJBp9exyATNZi7jTBkxFAtiPqTfLB7Y1lSGjyYbqfWsuRK7k6NuOT4+isaL2oV7rqrKcs8943+FYbtn2jW9fUWxmKArI2knWI3rP4niDOTkGQGZ16nX0FRXEpbRgurtEMDoonUa8zXOyZrXE6mPBxlyshji0zcYs5A5zA6eXpQj3i0SSY28vSvACatt2gPaOnlvVBpLLGElhJMHmND7po7F8HhZBueWYaH0NNOJWrdsYdgpDOJJblBIGlTW+5KF2JCzKgx4QCSR5UljUKMPwUMgaLh05QRI3jTapWeChkz5bpEbiI/Si8NiGZAUEACAAToZO8aair8LddlGUqFMKBqBvqNNB1oNsKQl/sv7rn8JH6GvnwbmAbhMdQ2npXTeJYNbdsuqoSCg1Y6ysnTeapw+GhQz2kzOJVJYkD776+EdAddKT9Rj8Ec4PD3E+NhO/hYT614ME3/AFG+DVrb/alAxRja0IHhzEHU6zRmCxaXV0CKzaowJyNH2D90nYHqRO9M5SFpGBv4J+rN7j/WiuHcIFxJy3GgkHKQPyINa9HzLdLK692DmUGCOqkHmKy/DcQ+UBYyqWmZnXYmKik2Bqj3D8EVwSEvkajQqRI3nw0MnCVzlZc+QAka86ZYPGXMkDKAuYHQ7nSTB59aqt4hlvXVHtkLqTrMCQp9/wCVNbADYngag+F2B/jWJ9Ms1Rb4TdALpleJkKZP4TBI9K2HZ/CtcvHvCGQqs6zqTHP7VLsJfTI6lSPGxVsvTSCRqBHrS8g8Sns920Nm/aa9NxbZUQTJyj7I8q3L8KsYzPjOH3jYvh9MhyzMe0v5Qaz+J7Ld6UQIvjCkDY7cm9+1LMV2YxGHuTYdsw+yTkuCOXRxp/lUtPoNNDHD4G9wnHpdxdosM2cuhBBBmWAPrtXVX7VWu77xWDJEyDIjflXM8N25e73TcRTMLWxKQTJhsw2Jj0p7f7FWMWpucKxCqHBD2iZTXQhkOqHzq2GRRfsiqeNyXq6GXDO3YxSkpC5WII5xOhoi5xpz9quecAf9ivvhsQvdvIEkjLJgiT0I2NaLivGreHa2rEeM7Dkv3tN66GJwcOTOXmWRT4ofnEZgJ3qu/bWBG/OrbeHMSFMEAjQ7HnUBb+P51emvgocX8oCuVyjtX/xl7+b+grs6cHuuSFtkkVx/trhmTHYhWEENqP8AxFZ/IkmkjT4kGpN0brAD6q3/ACL/AHRV+WocPX6q3/Iv90URkrfF+qOXL9zKctQuvAMawJqvFcSRHCMYMSSdgPX3ViMf2gY94LRaGJlz5nSOnrVOXyIwNOHxpZNjPGdqsltgwBuHZZ2nTX0FZy3ddA7FykiMqmM06QQNxQd4hSQDmM+1y93WoXr7OSzGTXKnklPs7OPDHHdLssfEllCwB6Df186pe2REiJ11qzujA0668qMxOH/dEknMoOvLxERVZcgDXbai04eWuBJr7i2Gy3SORgj0IrR4vDhLlgxBNs5tNdOdByJQ4vcHVrSAzKMmXqJJnfrWn/8ATFoOgIzB1khiCBuJHTSlbFe6ZujWv1YGtLbuBr1gltI1EyPa2iOlZW2aKMn2a4BaNghkmHuLmkx7eXYf60qfZ7hGHFi3mQFg0Tz0cjb0ph2duxYeNB3t3l/7pNU8Dw82UbT2p/8A6Go2yIK7R4pbakEKSbihZiARsdN4FY3tHxN2HdWzoRL3JBLEj2R0rYdo+Gq5QEBvrTzjkOdI+J4cW71lVAi5GYGG8tCaaDQJJtGVwPBLbhyfsrI9ZA1oazcazcgCUY6r/iU8qdYe45F8gkZRpAXXxRB01oPHybNuY1uamADpGgjYa1ov7Ka6o13BryvJcqzSlsn7yTsw5kbTvFAdm+Doe/EexccD3U94Nw9FVwB/zrfOTz60t7PIM2Kkx9bc51nvstS6BOAcJt9zdLCSly6BvyPOKLxvB0HFHEQHRZA88m3SpdnV+pxB5d5d/M0Xjwf7TQ9baT8VqW7Ya0gxcJbs5lQa94FnnEA+1S3B9mENrvNhnaRzJjNHSJ5Vo7+SbgYGe88PrlEVXwi4Gw0E6d8PLcDTWksdozfbQm0uHZSVaBBGhETpVHDe1Fy+yW7yq51hwBn0B9x/Ki+3AtBbecmMw16AzoDtvSrgXDAMTbe26umY6EgNqp9x+NOugWug27Zt4q2UtuLisQe7fRgQD7J3X3aUlPBMTg7mfDuwYbKTkceQOzjyPwoXhy/7RbGulzlvAOuvLQU4/wDVlzOyXAL1ssQM0B1EmIb50ytAcUwvs52lt3b9wcQtoWuLkZ7oiSNgdIB6HSvO0/YYKhvYW8XS1H1bmcgJBPdtuVnWKtbCW719raFSVBBtXNOfsr0PoaCt4W9ZF5LVw2lmDafUGDPhbYGR5GmUitx+zpVj6U7C8OuEpkxVm1BssIM+yHTNGZdm0pp9HHEVx2DTEPaUXQSjNp4iI8QjrIrky9psJiLgs462VKgKXO6tzYEagfEVoux/E8XgbF44cDF4bO4VQR3tsiQtxANGU6Ejyp+TEcUdhW0IOWImDEHXnMV+YPpSH+98Z/3P8K11P6DO0LuuKt37wzB84RtG8U52g6gTE1yP6ReKJf4ni7ls5ka4YPWABI8tKi7Ib3ACLNvWPAn90Ur4j2jt28wdmXK0eH2mjeKQY3tOWtraQBioSCCQqwsa9azz4oTnY967AzOw/wA66E/J9eKOXi8P25TCuL8TbEOWuNlX7K84G00vu40lMigKvPqfMmo4awbjwTqZM+gmpMkCBp+tYm7ezpRjSpFNm3JA61dibYDkcgTAq5rRC2o2LEfmKhiGm43mT+tLY6RZirB7hG/iYH36j9Klff8Adj7qqPzn+tMLNqeH3dRKup194JHnStz4lnotLdoPTHfajCKq2GCQWQEn/wAyB6UbxOM9iT/y25+YiqO12JVksBTOVQDH8xNKHuM122HfMBMco18qEU6A+zod1AtsLrq1s67CC36zWitFRetIYnLIGm06nSudswKkBnkFIBZ+p86J4elt7glM2kEnMTz5sZqniW2azszfy4ZhE+O5t/3TVfZ5D+zWzJjN0/j51j+D3LQQArqWPJv+p6xtRHDjZ7tAygtvEE8yY3qOJFI2fFLlt+7AIlbzBonTwrWf7SsBisMo2P8AQ0NiLdrfuADnHKN2Hn0oDiuCBv2iLcADUCOm+9GNIMrZTbvL3eIIB0H+OhrjTYQxPiO/qKqTh7Zbg7syYiB5nzqrF4TJbXMpBmD7yI51daKmn/v5OjcOKLOZgM1+2B6wT8KA7J2wzYrUfvLn+taV2EtZWmyDFxdY2EHzoHB9yGu5kX964GnIT51VQ9mj7NtFnECRHeXf71Tx1yeJKVg+Bf1WsxgO5CPmRSS7xp/EK+xvdrfWEgZfTkDOhmpx2RvR0y+ikXwxjLc0YjnC6Ur4NcDYdgGBIuqSNzsNY91ZhHtss5n1ZZOe4Z2/ipdfxfcZWsOyuxknMfsgQGUyG3pVAPM0Xbfu8tougbMcuUmJliJ06GkHZfD2hilNouJLgqTKggfZ617j+KZ8Nhgzl3FwFtNpeYHuqfYrI2LXYDvLkfh00p0mkFOxXw64VxCED/mAfEwZ+NGYvD2XvXAl3I6u0q3UNrHOqeHFf2q2W2N0ab6lvnXvHCrYlwbQDh2IcSu13Lr1mN6IXZRxxCuJuakwxgzr8aJ4f2muopR4uoSJD+1p0beh+OLF+5/Mec0CooDcbNiOHYXGIDohYtlW4YYREhHqrg2Hv8PuFrbZp3t3JUMPJh4S3Q0oxGGzYWyUBaO8zbaHMOW/Si7/AGhu2XySLlsoko4mJQbE6ioK4pjPH8Tw2JvO9wNhruUFSDlaQCCVI0YdZrnvG+HCzfuW1cOFOjDZgQDP51sLZwuKBDqLZEmGJgSY8Ljb36VjeL4LurzoDIUwD1EabaVZEqlZU9+VAVcoA1jmep+VEpaVUUhfEwJk8tSNB86ss2xNocoX4zqau4hZK5Vb2hmB9ztRbJGJXg0CMmm6vJPkDQWXWntm2Dh101BufAr/AJUiL9KHZOjQW1BwK+ESL48XMAg/1pBeMMfIn9TTTD32/ZoMR3iafHWaU3Rq3qf1qJEf2N7GL/2G4murA+Qgml+KHiSR9la8GMXuCk+IsPhQl7ETEToAKKVCN2O+PX5t29Rsvu35UqfGrKkLtvOxqlrhKEkk6rv6NVIFFKgDm9xRrn2lQbwCRr6xNe4bjz229sGNiSW5elC8M4SbubxBY2nST0151RiuHvb9pSNamug7Cl4qw2uQOgmOvSoni7giGJgyNdOu0UVieA5bSssljlkayJHpXvGeDi2gKj1jMYHnIga0LRKZHEdqLja5UEwSY1MHnXydq7nNUJ5Ejb0qmzwC6+wGm/iH+udfXuz15RJXmBoQdTttQ9XoZOS2ggdq7mvgt+kH50LjOPPcABVBBB0Ebf0q3AdlcRdcotppGuoMfGrcZ2Pv2gS65QNTOlRKKC5Ta2VW+0twAghSCQTInUbVH+1W1h1EktoDud+VLTbprwPhi3AxeYmBBjlJ5Gm0hOyteIEDS6BrmgZpmfSvG4uzNmMSBG8HaOVG8J4SpDF1GhaM2aSB0A/1rQ+D4DnZxm0XnsJ5jXmOlC0SmWWeJEEHOQBy7yZ9AQYqg4sZgYmSTOYHTTflR93snoArS38wPLTSgMJwTP3gk5lCkQAd+RnWpaJTGmCx6XMgOgUjfTUa7iiLBSzdUg5pLHkRqPWlPC+zt65nKEoE3YyB6GOdWXezuJtnRM4GoKMD+W80lK+xk2l0W8Hctet7+2DHo06fCr+KY4nEFipEljHrdJpet57MPcR0b7J1X13GvOiMXxxHtquUysa+UzRa2MpaCeL4sPiLhEwW2O/Leg6jZGdmYAmZM7/GvffStFsZaGVy3GHtMLjIxe5BXUTpow91V8YfxqSxJNtCZ81G35VG7e+ptDf6xiPwgR+VVcRxKsVjkiDz0UCiD5J4G0WFxRGqc/5hpNIeJWst1wREHanmAgrdBEjuySOsEEQeRrP44RcYa78zJ+NNETIxubQS4o5AL/Qz+dEdqyO/aDIJYz6saXY7FAtMg+FdvQVXxLiouNIWN99d+lSt2LyHfDbZbDDn4njy8BOtZtmA51X+0vGXMY6TprvVdMlQlhQ4gQmSPtZp9KHe8Tua+7vSa8KEUQEa+q51026VVFQhYPYP8w/Q0VwZz3yDaTyAJ1HKhvsf+X9KddmMOM4aNc0D4UH0FdhtnDXWu3RlIDDMseEDKV8WvkffNecdwtxbJJzHkTIYHWfFGo8t61/BbM3LXh3nfzFumPHLahcQABBtHSB0PQVn5uy3jo5lawN04Jr/AIiquFmdvdG2grQ4DsrdOFF64Tke0zCTObpy01191NOzcf2ZiTGhNzTlWh4c4HCrMrmHdaiY0j8qMpskYownZzh12S1xot6aiSxO2VDzPnyontRxm1ZKqy57kyVDaKvLN1bYzRvFce9kIltfrbg8BjwW12kTu1LLfAbWSXKs5MlmJzEnedes1XLIk7kaMeCWRVEVP2zEQLRH/wAjUTwvtCLjwRB5KxzI+uqtPWq24bbkgW1j/XnQXGeAhB3lsgrzA3WnjODdCywZIq+6GvHeEDS/h08A9tNAbZ5Keo6N7qUdmuG3L1x0UOYVmIHprNM+zPGWuEqYLqNZ1W4nMOOv+uVPOyllV4pfCLlXICBJ0lVJHXnTttJoz0m7M92T4E+Je7MwmrGYyy2pgc9KJ4bw+4zYq2JCFs0kxALkBhpvpWo7DaY7GwBGeI5b0XwkD9r2GpYev17R8KVyGSQF2a7PFr6s2YrbnWZzE+yGHL0FIRwi4Ll6JEurDpBGYAdZ28q6WqhcQ8Hnb5eTUq4HbVhckTCrE9cp1qvkNRO5gjbwRmM2UuZA0JI+MAAUl4NeF/vDcAGRcwKiJMc+XKtH2wujuDGnh/qKyfZg6Xv5f6GgWUDNj7VxcpzqQZ1h189OXwoa72aw1w+EgHqpyHXqDp+VAqelWpc1qxa6FcUQfsnkVmS86NyldPewM/lVI4ViV3W3eHTMM3uOjVoccx/a7Y5EJIGx35bUHjOKOl1wApUMQFZQR6daPJg4IzT8S7vOrWypOmVuXmJqjCXM7aRMRqY26E6Vpb/aBFBz2115A6fAzStsVhXVs9tATsVGUj3jT8qdS/BW9Ps8tW3AcDTMCuux1BgHblWfxrTcaepou7i+SFgvQmffQOIeWJpoiSlZLuiNDzUH4xUmwvIec0WiCNRPhXXpMVdhv3o0501gSsXphtB5ip3sIYUAbgn4b0Q13IOWnxivUxubU9GieRjlS2wAiJAirbuHm1m6OB8R/lXgUxNEMk4cno6/mDRsJDiKAXGA2EfoKBvNyphjh9a3Wf6Ch72Eg6gg+elFEZXYSQvTP/SnPZx9dOT7e6o8TtogQL9vL7oUT8aH7OXD36qNiT+hoPaAuzofAll7RHvnyFumvHSDbvnX92deWxrO4e+1tC6e2qsV0nWLcCOdH8Px965gbrXoD924YFcp0mNPSs9fJosq4Cg/sS+f4rn60ybBhuEWASQDZnTqpBFLeB3geBXwNwzz7yTTq3cnheHUa/VQfgDQkCJluK8GgpkY6j7XXyoG5wp9dtPKn3ETlyZjAM/62odrtuf3mnr/AJVjlkkmdnBhg8dsQNZjTn1r4cNfyM+XWirjqG36c6I/abYjx6aaA7aa6in5yXQVihLtmf4LgB+13UIKgK2m2xFaTsZby8QvjXRANfRaS4NwcfdIaQU3/DTvsXcH9o3weYAHr4flWxttf0caUVGVL7HH0fgHFcQMfbP941Phf/GDf7X/AN71D6Ory99xCSBNxo84JNfcIxBOLHv/APuuUr+RY9GkOKPfP/8AH+hoLs0puJdgeyq/3TR+hu3Blk/V/wB00n4RjBaDgj21QcxBKgaeYmkSHboI7XlRYgtlDQJPm1Z/g1hba3frUeVMRPKetGfSYs2EA3B36Qa5zgLrlsrMSI0/zq2MLQHOhr3oFe2r4LAcyR+tfXxAJ08OtLOFYkteTUbrvzkifhR46C50PuJdoETEEMi5kIHPl0INK+JcVGYsRGdiY/zortFZlgZBzXbn2ddl3NZXiDkuR0NOoplbm0TxGIknmKDZqkzD8qhTpUVXZYj7VWTUw0RUSKJBzhADP8gP6RUbGl1f5qs4WHBcd3q9vKvTVk1oUYllcE2zIPx/KlCiN+xJmNwJNXXcIIWdZzeogCo3sTlID2zsNJ5ESOXnVl/HhmOVWhcx9AQAfzqUTRFH0yx7qk6xh2nfOsUNexC5pE8uXlV37ahtMkmSykaaabipRCrE3suIzDWCCPOKJ4nxI3XDEQRAOs0DjGVrhIIA6QdKgX00IogGnFiS1snqB8FX51b2ZtgtP8R/Svb6q1rDkMuYM0ktAMBNp85+Io7sZYBcA75yPypZaiMts0XC0Ge1P3tvdaptx4NGJn/pneCdAd6p4Tgx3lnUaNmM7bWt68+kLif7OGcFc93KAN1/ilSNRGlZ07dIuarYq4RisvCrtkq+d8xAymPKmuC4mn7GlsTnFvXwkRAAqeNw+LGHLqyeFQ3isrqNIyx0qrFYS/lVyyZSgLfUhZGUGAwPUgVG0yJOwDtG5Y2wp2U/r6UmfDXRzHvAp/2mQK9rT7DHnP50lu47zMDrHzrPbvR1ccI8LbBcKM6+I8426UWvDBAbONRPL+tA4NwQJ2lqMS+CsFAfeKkuV6Hx8GvYA4ehXG3hMkIdfw0x7LYk28dedlYidws6xSezxAWsViHIA8DQOp8MDStD2MtXr2HZlcLLkH6tG1JGrE67mK19Rt/SOPPc2l9ss7H442ruILW38VxiPDvMiPzo3hYnGLppB6/9W5XvBsLimN5Gu62n+zbSPEsk+Iba0d2aLLilZirEIJIAE+O6JjadKWUlsiTHGFSLt07fu+vJTXnZxCyXtBskT1yL8KN78M99su+T8l5VXwEEWr4EeJbf9xRVdjuJzTtbx69dxJsMR3aMYGTIdp1nf150mwliHjQwK23bu/8AXrh+7LuozDKu4YRE7naspdwDrcbwNtsFJ5czHKtMWZ6+wi6ua2V5lSPfFVcGwiqbQbcEctpMn3VVbxwEak+gOlWWcYu/SDoDpGtSnQ9xLuO4oMwWTK3LhiIAmIj4VneMWCDm3k78vhTfHWWdu81YOcw8LbNqDQ2KuFrJVlbQROU7zNGKoSTTM8TXxWvStHm33iSFiFUL5so8Q94qwQFuJCLI3JjrFU0XjpC216L06maEqENRheOMMhMHKoAnpp8qNPGLTkF7KgjWV8NILY0HoP0phheF5xb8UZ+85bZFzfnUpC2GvjkZs3dDQAe1O2n3d6q4dh7YzeJZYMNm+1yMiKBweGzK5mMilvWCKsshu7Z8x8LAR6g86FBTL8b2dZtVQEx9kjl6VRgOCZcveKAwbmD1012r21xNxzprwvFvc7yWIyIz9QcvKD60KYRRxvhKjEXRB9o7ba9KRPaGbKOsV0HheLbEXRacLB5lZO3uofB4BGdFCIudhJyzuYkHf86IDOYDDHPZB2V5gjzWR+VM+yVz68aT9Y2nxp3hOGAXHOYylyPXLprM9Nqb4TsiLNvPbukHvJ1UE+IHY8qSW1Q8dOyXCyGdCokT4gOkWtfLUfkaB+lLJ3KxqcyQQZ5NOs0x4ZbNq8gRgM2UE5RrJgz12r7jfCRibqYdyuXvlEhAD7UHbqKpjjqVl0p2qG7swwjFxA7qM0DcjQUvxmI/2ZJMjuwI0+6n5034twc2ilo3S6tkWCIHiMbTyqrjPCu7zWsxZRbzLIHhII+OmlLwD+oZHiyszDoF8uvWlOKwDSTBjblWj4nhSbAuZ9c+WIGgilL4UwfENj9n/OqnCSdo6GPNDhTFFizA16+fnRWFW0dDJO2k9KJOH8Mkz7qF72OX6fKlabLY5YJCG5hA13EwMwS2zT71E6+ta76Ob5XDkROZ/wCq8qTcPwgIxjmZHh9QVJj4gVpex1mMJbCkqIk+ZJJn8hWxq40cdy92xnwzEZbuLO5LKPd3YoHs/jV7+SwUBV30Ht3fhvTrs5aN5XcuQxZiYA1hion3ClGEti1iL62wAFYLqJ0EnntuaTgHmU9pe1VyziLaWmU22I1gHQmDB6RTzgWPB70AzItgfhT9KQdoLxNkkhZXKVMCRDDnRvZTi57tyV9oj2TGyqOh6UeConN2CdscZmxltgYy23JIPnE+W9IcBmLNEnR9jP2TrRuMst+0MQ5HhjUTozaivsOzqAQ8RyAAn1gU8daKWrbYhxXDGCSOXTepWuD3AusajXefKneLvhlAKjSRppv1r5cW0Rpp5CrbFopPDXHdyrQVQjpEaUbjuGzZylMhmdec71VexLuAGuMQu2tU3cS5Al2I9aGwififBA1xlTTRSPcCNf8AXOrBwTLaQyJRpOvMHceVF3D6n30Bi8raFfzI/Spshc3Z5b1vvA4CE+E7nzEetZ7iuHCXnVR4VIAnfYamjDh0GyHT+I0rxh8bb79ZpqJZ/9k="/>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s-MX"/>
          </a:p>
        </p:txBody>
      </p:sp>
      <p:sp>
        <p:nvSpPr>
          <p:cNvPr id="16398" name="AutoShape 14" descr="data:image/jpeg;base64,/9j/4AAQSkZJRgABAQAAAQABAAD/2wCEAAkGBhQSERUUEhMWFRUWGRoaFxgYFhwYGBcaGhcaHB4YGhofICYgFyAkGR4dHy8hLycsLS0sHCAxNTMqNSYrLCkBCQoKDgwOGg8PGiokHyQsLCkvLCwsLCksLCksLCwsLCwpKSwsLCwsKSwsLCwsLCwpLCwpKSwsKSwpLCwsLCwuKf/AABEIAIgAwAMBIgACEQEDEQH/xAAcAAACAgMBAQAAAAAAAAAAAAAEBQMGAAIHAQj/xABDEAACAQIEBAMEBgcHAwUAAAABAhEDIQAEEjEFIkFRBhNhMnGB0RQjQpGSoSQzYnKxssEHNENSU+HwFXPxFkRjorP/xAAaAQADAQEBAQAAAAAAAAAAAAABAgMABAUG/8QAJREAAgICAgICAQUAAAAAAAAAAAECEQMhEjEEUUHwIhMyYYGh/9oADAMBAAIRAxEAPwC1cOI8ijYfqqX2R/pJ6YkJHZfwj5YqXhHjTtTSkw1AIkHqAFG/fFnLY6pY+DpnDHIpq0bMw7D8I+WN0I7D8I+WISJ2xIqYA6YVTQdl/CPlginSHYfhX5YipAYJTfEmURiUf2R9w+WCaVH9kfhHyxiNiem2JlUSUFEiy/hHywdUpoBIRfwj5YForibP5+nRpNUquEpoJZjsB/U9AOpsMKMDsk7KPwD5YRce8U5bKELXdVdhIQU9TkTvpAkCepgY5b4y/tDzOZZhR10qAXlVWZSLxqqsl2ci4WYWYuQTitUqvmISzVKlQgi7GJAPMx1hnsBEm3wxm6Mk2ztvCvE+Wzk+Q4YqJZTT0OB30FZI9RIwxCDqF/CPljgGeoPSl6bvTgSQrMNM2lGDEgMOk/xjFj8OeOK+XVWqebUywWmpDlnLsxhnoVG9mLShMH9knDKSaBKLR1lgOw+4fLHoI7L9w+WB8lnEq01qUnDo41Kw2I/pe0G4IIO2JYw+idkqgdl/CPlghEHYfhHyxBSGCUWcBhTYXRZYjSv4V+WN2qqB7K/hHywIFOMFMnC0PZpms5BEIpJ6QLWmTbHrVhpuFmP8o+WC8vw/UCWthbmaPO0ezaD3tf3XwVQu0RVnnoPwr8sJfEy/oWasP7vW+yP9NvTDorgHxPlP0HNntl635Umw9pC7bOV8LrlQmkwdK/yjF94eWYcxvjnmXXkX91f5Riw8I8QFLNtj2MuNyiqPDwZVCbTLmqEdMZUqE3wDkuOhzANsFNmAdsedKEk9npqUWrRPQaeuJxmAOuForY8bMYRxHU6GgznrjanxymGZWqopTTq1ME0hwSpliBcAkQTthM+aCgsTAUEk9gBJP3DHI+MeIaVTN1MzTBIJaA8TOmmqkLBg2Y/HCTVIpjbkzr2W/tYyQo+Y7srhnHlKpepCsQrEQAoZYa5AE7nFJ8S+MhxMzVepl8tTb6umo1O7xvVnlkDa0CbTvin0eKIKbnSCSQulgYOoG0RItJHuxHW4q7pB7yxJOohVAAJO8D7sc7s6FSCcxQWtWXRJ1Hm8wgsFUaQpAgTEmAIm2CcnQJy1IpURZGhh5cvOpjIYX2kR2I74VJ5kwxXmuSIsQ2oyLBenbDTMUhTqtSWnUcDRYaGIlRBYERvtsYi/LhH6KL2NeJZMmhqnXIIePaY6qYIC9DGy9IxXOGkIoSsKibyVaTcA6TTbUDYAiw3g9MWXgefUBtSFPKC/rNKlpkwsQtNYuT8SW6Vwio3mmabELD6wGJjfT0MTIiI77SsbVpjSp00PvDfiluGvpZmrZeq5JWNLqYU+Yg6EgwVmDFyCJx0N/wC0PI/R2q06nmONI8mGSsdTAGFKkmBLWmw3GOPZ7jLK6hgKj03NRXEGQRAmAbDsdox4/GAr0qwUaiDUjc/aT4AyTt0xZN0QlFNn0bTSRKcynZl5gR3kW2/rg/L0DpNsfOPCeKik9KsjPR1VkOlCYinEsyrCvE2BBmSMfTOR4jTq0lqUWD03Eqw2IP8AD/g6YLdgUaZpQyU3P3YKWmF2GI6mZi2ITm9sKMF1KdiB1wBU4b6jbBSZq22As1nCbTbGQGIMxwYmrqL3UtpiLbbYj8R0oyGc3/u1b/8AJsNys4UeLagXIZuTE5esPeTTIH54s22qJJJM5JRA0J+4v8oxugxlCkRTSQbosW/ZGJAuPootUfMy/cxjwyoAd4MT8MPKNUwDvirDocWXglDVSBmbxHUemObNFJWdfjy3xDkbEqoTjRuUW64TcS8YLQzKUnEKV1O52XVIXrsIJNrzAnHC9Kzvjt0b+K/ECZJENRS/mNp0gTyCPMa9jCsLHcsOk45JRVPMpBVFQsQYaArDUbXgKO9oF8WDxd40GeqpTVtGWpzLEc76oDEL7gIX0k+iSlxqmAiQ2lS0RpUwzqYBMmdIN+57Y48km2duOPFEmYg1Ka+QFJebMBTYBYjbSDa9jiQTMJQCzGltcTcCx0AEgjeBB33jEOa45SlAiPFNiV1OpYqehYLv6iB6Y9XxEvLCex7INUkDmLT7N7nEqdFkw3RU80DyyHWNSVNIEvJUjSDqtJk4YLna9+WiC8MxDupJA5W1abR6YH/9Z0ajMz03lhTAAKQNHmzzMOusWA6GTgFePUg11cwyxenEwATM/nt1wtP0G17CczxOu5uKYMROoi2oEAyvMQdp2k9zgCnnGpy2gwDC6SCAx6aiJQAbdR3wwXxLll2pPOmJLUb+tlsb7i+AqviWmtB6SI81DzHUqgAFSBYHVcekdMFJ+jOvZucsXfWaBK6WFnUDldZhtBuJFo2IO2NamZT6QCMqobyyGpk8oM+2pMDa4gCPXEZ8RqVC+XCguxArNJLhesWjSLY8PiCl5gfTU9llgMAIIGmG3tEmZwaFsacTqUqrUVqZerR5n1Iq6uV6alWpm8gRIEbbTjqnhHx5QWvQ4dS5kXL0wtRaZANVhrKm5CjSY/emTjktXxVSfm5kZjT3XVpCKyjmBDHlI/PDbhuZq/TkzOSanVY1CqUTykwqRqBIKhtTAN1YHGWgvZ3xqsmxx41SMUniX9p9BMrXdQyZikpH0aqAtQOToB3ioisZJBJgbDDfwzx36Xk6NcjSzrzD9pTpYrf2S0kehxRIm20P3zuBqlfAlV43MYGzOdCgwwJ6Xw6g30iU5pdnvEONmkYA3UkHe4xQPE+bqVKNdixhqbk3t7BgYd8Q4gzx0EfA4Sccc/Rq0/6VT+U49CGNRi79Hmzyuc0r+TWhxZzRROWPLQbfsree9sCGniTKp9Wn7ifyDEmjHbHS0efO3LZtRoKLvBHYG/vPywVR4qKCwgN9zNpNr9sLc3X0IzASVWYmJ7CTtiqcS8UOxQ5dmWpTlmqK0BSbEDoVjva8Y58+WMVs6vGxTm/x69jjxF4yenXUkqwC+wCdR1Tve0Wg4qXFM+1VjWrkGTCUg0QFAIkbhRMA9TN98C8Q4h5lR2Okux9sDSCepCiwnAb0mBAYGYEDrHTHl5Mjm/4PZxYlBL37NWJY4c5XhZVaVRiIYstoZpX2hpAMmCPvwrpoSpItBA++cXbh/AA1CgrmSlRSNv8AEbSw6SIHffEJOi6VimpSplw4LACPaCq7B0b2dIvdSJgi+NqbpqYk1NhYESOUkknRsenuOLbxjwfTQoJYlcxSXosh1M8uw6XFrYiqeGqK1qoZqgHlU2A1AGdVQGbRuAbAemJ81Q/F2Jcz4WVVVqtVFDAQTTAvoDwYW1iL4xvCdJI8yqAWiFFEk3FpBXlJBBAJFvhi4cfzVOm9JNUEOxUliQoVE5tEkOwhSOgMm8Rii8VzL5qpDFkps3KkySWa71G+25mb40bkGVIlXwxTIYiop0iWHlwwXq0EXUbkidIubYBznBEp6Kiv/iKCeURfoAZJ9w643pVXytYKrMVDwCTdWDRqE7eqmxGHvEsrSqZMEAAq6uFWdKlqy02C7EKRzAXgmBYAYLtMXtCajm0LjnqgQIEkmS+mZKbAWiDcjEeXdTUYktugACqWOoGC8qQe0RJxZG8NU/pSrJg0Wa0TOtR26gx8MSUfDNNs6UGpQ+WouLyVPlqTeQLx1uOmNyQeLK6OEqy0arBNFR2Ql10kEA+1pKjpuIOIv+j1aLCrQdqbK0oLnQwI+3Eb3EjbF1rcDSucvRWQAQRN5LUCTqmWuSehwPxBTksrRei0OlaVMDchSeU2jpAwqmHgQUPFuXrNTo8ayxsHiug5+e4YadwDsVJG1sO/DyZzL5TVR/SssGPKrfX0QTuAf1gZSG02IJtbdEnGaWYRzVppRjRqKrrpF2ZgreUfYOreJ+GIqfC69B2zeQqimC0TTYmiwB9nrpFvYcMPXDxnTtCyx2qYb4Z8QVqz1xVeWDlgpkMoNog3AgC0WPvxYKFSWIBErEjqNQkW9RfFfyXF6ebzT1OIg5bMMiqmYpt5a6lgSDzIxKGDJ0mItAww8N5cZHiFStnB9Jy+YpajWRGimNca6lISVAKwYJA1SJG3dDyqjTWzz8nhuUuSehyxMR0/jhPx1P0ev/2qn8hxbvCnEsrxDN5umlEBMu48t1b6uqh5ZMEhpYEiN1I6jDrxLkqQ4bnDSVCDQzHMoButNlIkdQREdIPbDy8qNUkTj4crts5plE+rT9xP5FwFxziy0KZaROoKAZv1IUxzED4DrhRxTxQPLFKmNTFAjA8ukwgDFtgPT54qXEOJO7As5d+59lOmlAbRsZ/84pk8qlUCWHw7fKYZxfipqlnPJTdhyAw7gR7R6DlHpOFGosDFlgAxYRNp73xtXoEFtV2kz6HrfridqWhag9KfxmDjz3K3bPVjGlSBqdLkZugK9JN5+7bDXI5QNWpIFJ10wIG5LqRaeu1sacMy+unmB2pax35WH32OCfDUHO5edtVMmewAOEb0Ols14PltNDNhhBCqI7Q4/MHF24c58kcokPSA6f4rH42n8sUmrndH0oKoIcxOrbmDA3B1A4sWV4s4poPqzp0t9oTLdRqjt8OuJzVoaPZceJE9BBfNZa89gxxDmqH6TXDG4o04/FXPUThDmOP1WUMalKDmabfqyFEK8QfM9kXtvJ3GJafGXNSqwqUhrSms6DG9aNP1u/UmTvibToe9j/i2UDV6UrM+aROlgeamDuLd8UvMKxYAFoGZdYlrIPL5Nxb0xYG4xUNVT5wMtUA+oIgNpJA+s25RaeuKi1WoHUzE5l39ggSWS5v7Ntvzw0FRpM9dCQRJIGZp2LGIDta5PfbFo4sg+gGFiCvQD/3vTttim06jxJ61lPMp31WYX2nFh4nnXfLlfOBB08opRcZskEHUbkmfcAPXDyW0Ih2KX6cgsv1Dn/7ocb5Nf09JifolP+XCirxmocyrmrTlaTifKtAqIIjzN7bz8MRUeNumaSoXpsfJVRqpsFiAvR5mD3O22J0/8Hst1F2GYygMCClxIkGmLnv2wn8UAtlqeikHJZJWdysGPjzYFr8erTRYVKIFAKy8rGyoCZBYkyB8thgPiHiAZjLQyimFr0Rp1hiwsWMEWUWiw6gzgRiwuS6Fo0fRsyVSpSM0QyNsCKpI0zcCAepGNaeaq0aFGpSZk5qup06HUnK/RhAEah192N8kpbI5lixaPIAJN/19UD4QI7CcahvLytFkqmmxqV7hQym9EBGG/aN/axT5N0g7/rdE1IrKVmknPTQFSXRWPmUTZluRb3iMb5fK1adJamSqBoQKYYvSXUxkaTfLtIPpJ3vhDxliagZgATTpdIF6S434AWFdSjaWhyCCQTppOYtvf39MAPEtXhvxApzhN+HZp6aqCgBy9ZwzSaiGAQy6YIPtLZpMEunx+pwvhOdyNem71GZ1SoCXonzlE8xEoQCWAI5iT1nCAeIQ9MHM05Ll1ZqaqplVSPMonkfe5GkziNzVFCs2UzCvS0PrpkfZKFTysS1PkMx7MgXFhh0yTiU6lRNRkXTpXlkAxuQNRnqZ+WJadEMW0qOUSBewDKCe7b9cMOFZXVUYEXWnMDugQiPu39TiHhD/AFjjvTf4/LBbMo6Ac2Zque7N/E4ZceQBaZAAPk0JjqQHBJnrbCvOe2/7zfxOJc7m1KqAfsIDF7gsSPzwaBZNwrM6UzAj2qRX3SRjXJ11XMU2MQAk7ECFE2NsLkzZUOF2caT7pB/iBiJ6hO/uwaFbDM3mhqe06og7Rtce/E68YJVRq0BRHKDNtrzOF9Yc28WH8ow7yvDadN3V5qHSp06dLAMwFgT7QkEC8gnqIxnowMePvo0FrBtQIXqARO9rE9OuIn4zUizsTbpG0kbHoSfvwUlKnRrIYLggwDpIM2FwfeDtBHXBeWpCqKlBEfUXN5mCSbQOkgSbxB+AtGAqniquSGlQd5AvMRPvj+Axi+K6o6JvPsnfvv3wfwLgtCvIKvygEmSAogSSdjLTESTsAcS1/DWXSoyvU0aSLebT1bDcHYkmfTY3GEbjdUUXJK0xNmvEdWoACFsVIgGZUyOuPT4iqMulogbQsn2g3cTzAYe1eD5KpIoyhj2nrK6IbAM+lQQsmCYMdbYrvEOFGg7pV5WQqCsXuJkXva83FwdjhlQkr+SReKMT7bTBFkGxMxZu8Y8fjLlpc3gKZkGBFjHuwzOc+upnyzJTlUkLykyCSD2n8rdMT0ckgeqHpE1BUUMhAkDQSWF7kGZ7WPfGtGoVVuLysFy25uWHSNO0/nifh3FEsjAQCrTO5EH0O42nDXiPAx5dOv5YGqv5YiGDABTrHSNxfucGcM8IUaqVsywOhQYQrADGSSSsTpEGBG/uwrkqCouxG+cVab06JLBvLMzBs5JtAm5wT5jHKIFAYKz1G5gSNVSmLjp+rn/gwxq+DqDL5lNnVNWmRUAXVe31kEGIPtdYwDmeAZqnr0OWUypkBSR0E3VrdmwE4voba7BM7mw7i0RTpA9uWko399/TEvB0mvTBncx79DRHa/XpgZclVRWarSqgCBqVQwEbTf0742yWZVWV1dWhpidLelj2PvwaHU9UyfM1y1CkSXbmqRriQpSkbxuZO/XEBUGgx1AQxiZEk0jI1DrtbrJxFUrQBSDhlUtcbXRRI9LfljdqoWg6yQWbYCxApvuevNFsb5Nf4kKcUVKrPJgiOX1SPjfC+hxE02JSBIK3g2bf02xi5b4ixn10zGNlyOx6H+jQfuw+kQbbBa9dnYsxuSSegk+nTHnlHB9XI8ovtqJge6J98kfDHmVUGogi2pR8NQH8MGwAIS0/86Y004Z16YCIB0NS/eGEH7sBiizsFUSTMetpwQktKgHq6T/yFn+mOkcC4WjVUlBBlbAC2nb1uAfvxz9CFqLNrsSdrFFj/nrjofAayq6s5ChCxLEgCNB3J2xHKPAG4/wymuYyjKsP9I0au4V6eme8Sfv9MWPg2WprX4lpUAa6LkACdRpuzEdRck4XcZAbMZAgqQ2bnlMzJpkH1EYZ5fLBqvFgRI8ykCO4NJwRPqDib6++x12VmvmDRRKdEaXdQ4drimu3mMdnq7gDZB0xXc94cpAyHZyTfnUmeskDvh/meE0z5ekaPq11QJ5gNzgCvkQsEEn3i2Ifq7pM9HH46cOUo2I8xwxqAFai45dwSCw94+0pG49cNHrJmsm7Mt6SNoIiUZYPl3u9ODK9V22xLS4YDEsRPSCf4b4X5XLIMtmpALK9QAjpZRb0xeGRS+do5fIwvHTqky35XLqua4S4VQxoEGAOYLTESIgnmN8NuEcLpHO100wrGTc3KvXgkgybWNzNsC8PT9N4SI/wH3/7S/LDDg/9/qG0/n+sr4DevvsgjXNoppZdWAI1jdbTqp3PrN5wXximtHJVFpyP1g7yDaT+X3YHr1HAy2qQNQ37TTn34k8a5haOVqagSuvQfsmNQme3UdcKtjr2VBj+gEf/ADj+X/bC6hmWXYlf3SR/5wQ3F6L5fyqOo/Wa+YhrQRBYAemFlXN6bW+/4T9+KJMNosaVNVaip2alrYizFgGMzYjYW2wqr8Sp1VAr0g2x1BhP5jV8NWPOJcWqUqqBdBAVVBOnUD5Sk23gat8VjOcR1SoFhF/cB/vhlERzQz15TWTTL0oB0kNN+2khpHpqGF1fiJIZQZUgydAUt6mDG/XC2o0m+PZtivEhYzWnyE/uj3yn9I/PGtU/VqRE824ndhg6nw6sKTL5XNKPaSSpSAABO+qfSMCotTRPl2VtJg8xlibW6FSPjjGBVokKDO8i9+g2/LE9BR5lMifaWescwvOJvMJOlabAU1lgTzCSgPS94+/AdHOBGEhrMDHubbGpmJc+8af36m37/TBlNqa5lTSLFBcT7VlM7xthdnmUhSAygl2UkbgsfWLRFsR5auA6nV3m14P8e2DQCWrSL1IJuWefuGL/AJLJisfLf2KjaWgwYImATttEwcVCtQX6QSPZ8yvtMiBMSQAbRf8AhjonCaCLmUaRy1NVxayGAYMi5GI5JVRXHGxbxVhTqcPVeRaeZKgkgEBfLAlj1AG5w3ymfQ1+JRUTTUqqRzDminK6by3XbvgXMVS/EDl6YUhEq1ZdAwlmBITURp5QBMkyIGJKnCq81ZNHVTqRrGXA5WpK8jn1bMRFxibaodJ2KeMZs0zS0Az5QJiDcn192FVXiLuQrBrzEhQOhO18OONEI9MqD+qTbuWJi8g2GK/mcyWZZ7N6brbHOkm+j1YtrGt/0GURXgaZiRGmPfv8RhYj/o2bJBk1Hn0PLv2wwTNi4i0giWIM2k7emFOW4l/hACamaliRqXTKwP2pPT09cWwp29HP5jXGO/Zb8rxZFzXDn81eTLuNUrbcQens4acErfp7kEERIN7jza1xHpiGpwyuMzSTzKRFQVEH1KAgqFfeCsGBsO4wb4XfRmqjNpchR9gLJ8yteNge+HlJUcUYsk0zTyoaQWgSJkSaQt274UeP+JpTpjJEO1QtIY6YgFvaAMyenKARETix6NP0WRp06JkGNQelIN77j78Kf7RMvLUgKSO9SpU0NyqUCFoQuYgEEnoOU4EHs040jnnCaUFhEbA22JXfsLj442zmTL1m2ACqehE3BmfSfdiZqRp6mBlNYupU7zECZOx6dMajPAkAjb3ev7Vu+L7Jrj0w7jxGtFmSC0iV/wBGiBYe6x2MemKXWp6CRscWbOo1Qiop9pRA5QRClZ9q55T75GFnHMsxcHyypi4tsTbqYsRgxTQsmhPiRxAX1H9cE5SiHQrAkE3nq2kKPdIP340z4MqOygfd/vhxRplM9USNDMDAFjE2FrYNbi9ZiA5cybCLsQSO0sQZHoZxmMxqQtmZfPjmLLIY87QwMmOskKeXt0xIaWXZg2tlYGRMFdut1P54zGYFDWF5rhiVBTQMq1F1LoZWltT6lCggkGDteZGEo8NvLMSkAMYXmsOvQAes2xmMxjDJfD9UhNKMeaszQjGJpoQSBJvBFv8AKcXXhVSa41Ft5pyranIUrpKhZAM7welsZjMSklLspFtdEdOm1TibVgrtTGXMmmjNpLu0AkhezXNrDDGujMazBTFRppkqQG0UgCGIGkPCm3ewx7jMJKKGUmVriNADS0MQVCzpsSouLrBiRhU2TXUNIa3QjpHoB1GMxmIuFOzvhmfFI2y9RlP2Y6yJJ6HfvhXlOHFvIgQXzbei6Rp29xV7e7HmMxTDGrZHysjkkjolMlq9IqzFkFVjNNtWllVQQJ729IwLwp3pZivr0ArAAbVtNRp5duVwYPfGYzDcUc3JizhYalm3Q1lbzKlNkJ1WXXtBiIiCOgwZ4zzuqrSpmeTzHDBSVJZD/lmOYxva2MxmGrdit2qEeWySMukvEsrXVlUAar6iBfm2jbA1Hg9IM5YkbaRJ9529e/Q4zGYom6JtKw5KFJBThqhIs0IIHMxkEm9iP4+mPOKVUfVp1ElVGpgAeUggm/pjMZgmFhoUkRgtOZIPtqCCJvfcR0xBXzqeWZoRU0PqfWrDUwIlV+yLz1M4zGYKQLP/2Q=="/>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s-MX"/>
          </a:p>
        </p:txBody>
      </p:sp>
      <p:sp>
        <p:nvSpPr>
          <p:cNvPr id="16400" name="AutoShape 16" descr="data:image/jpeg;base64,/9j/4AAQSkZJRgABAQAAAQABAAD/2wCEAAkGBhQSERUUEhMWFRUWGRoaFxgYFhwYGBcaGhcaHB4YGhofICYgFyAkGR4dHy8hLycsLS0sHCAxNTMqNSYrLCkBCQoKDgwOGg8PGiokHyQsLCkvLCwsLCksLCksLCwsLCwpKSwsLCwsKSwsLCwsLCwpLCwpKSwsKSwpLCwsLCwuKf/AABEIAIgAwAMBIgACEQEDEQH/xAAcAAACAgMBAQAAAAAAAAAAAAAEBQMGAAIHAQj/xABDEAACAQIEBAMEBgcHAwUAAAABAhEDIQAEEjEFIkFRBhNhMnGB0RQjQpGSoSQzYnKxssEHNENSU+HwFXPxFkRjorP/xAAaAQADAQEBAQAAAAAAAAAAAAABAgMABAUG/8QAJREAAgICAgICAQUAAAAAAAAAAAECEQMhEjEEUUHwIhMyYYGh/9oADAMBAAIRAxEAPwC1cOI8ijYfqqX2R/pJ6YkJHZfwj5YqXhHjTtTSkw1AIkHqAFG/fFnLY6pY+DpnDHIpq0bMw7D8I+WN0I7D8I+WISJ2xIqYA6YVTQdl/CPlginSHYfhX5YipAYJTfEmURiUf2R9w+WCaVH9kfhHyxiNiem2JlUSUFEiy/hHywdUpoBIRfwj5YForibP5+nRpNUquEpoJZjsB/U9AOpsMKMDsk7KPwD5YRce8U5bKELXdVdhIQU9TkTvpAkCepgY5b4y/tDzOZZhR10qAXlVWZSLxqqsl2ci4WYWYuQTitUqvmISzVKlQgi7GJAPMx1hnsBEm3wxm6Mk2ztvCvE+Wzk+Q4YqJZTT0OB30FZI9RIwxCDqF/CPljgGeoPSl6bvTgSQrMNM2lGDEgMOk/xjFj8OeOK+XVWqebUywWmpDlnLsxhnoVG9mLShMH9knDKSaBKLR1lgOw+4fLHoI7L9w+WB8lnEq01qUnDo41Kw2I/pe0G4IIO2JYw+idkqgdl/CPlghEHYfhHyxBSGCUWcBhTYXRZYjSv4V+WN2qqB7K/hHywIFOMFMnC0PZpms5BEIpJ6QLWmTbHrVhpuFmP8o+WC8vw/UCWthbmaPO0ezaD3tf3XwVQu0RVnnoPwr8sJfEy/oWasP7vW+yP9NvTDorgHxPlP0HNntl635Umw9pC7bOV8LrlQmkwdK/yjF94eWYcxvjnmXXkX91f5Riw8I8QFLNtj2MuNyiqPDwZVCbTLmqEdMZUqE3wDkuOhzANsFNmAdsedKEk9npqUWrRPQaeuJxmAOuForY8bMYRxHU6GgznrjanxymGZWqopTTq1ME0hwSpliBcAkQTthM+aCgsTAUEk9gBJP3DHI+MeIaVTN1MzTBIJaA8TOmmqkLBg2Y/HCTVIpjbkzr2W/tYyQo+Y7srhnHlKpepCsQrEQAoZYa5AE7nFJ8S+MhxMzVepl8tTb6umo1O7xvVnlkDa0CbTvin0eKIKbnSCSQulgYOoG0RItJHuxHW4q7pB7yxJOohVAAJO8D7sc7s6FSCcxQWtWXRJ1Hm8wgsFUaQpAgTEmAIm2CcnQJy1IpURZGhh5cvOpjIYX2kR2I74VJ5kwxXmuSIsQ2oyLBenbDTMUhTqtSWnUcDRYaGIlRBYERvtsYi/LhH6KL2NeJZMmhqnXIIePaY6qYIC9DGy9IxXOGkIoSsKibyVaTcA6TTbUDYAiw3g9MWXgefUBtSFPKC/rNKlpkwsQtNYuT8SW6Vwio3mmabELD6wGJjfT0MTIiI77SsbVpjSp00PvDfiluGvpZmrZeq5JWNLqYU+Yg6EgwVmDFyCJx0N/wC0PI/R2q06nmONI8mGSsdTAGFKkmBLWmw3GOPZ7jLK6hgKj03NRXEGQRAmAbDsdox4/GAr0qwUaiDUjc/aT4AyTt0xZN0QlFNn0bTSRKcynZl5gR3kW2/rg/L0DpNsfOPCeKik9KsjPR1VkOlCYinEsyrCvE2BBmSMfTOR4jTq0lqUWD03Eqw2IP8AD/g6YLdgUaZpQyU3P3YKWmF2GI6mZi2ITm9sKMF1KdiB1wBU4b6jbBSZq22As1nCbTbGQGIMxwYmrqL3UtpiLbbYj8R0oyGc3/u1b/8AJsNys4UeLagXIZuTE5esPeTTIH54s22qJJJM5JRA0J+4v8oxugxlCkRTSQbosW/ZGJAuPootUfMy/cxjwyoAd4MT8MPKNUwDvirDocWXglDVSBmbxHUemObNFJWdfjy3xDkbEqoTjRuUW64TcS8YLQzKUnEKV1O52XVIXrsIJNrzAnHC9Kzvjt0b+K/ECZJENRS/mNp0gTyCPMa9jCsLHcsOk45JRVPMpBVFQsQYaArDUbXgKO9oF8WDxd40GeqpTVtGWpzLEc76oDEL7gIX0k+iSlxqmAiQ2lS0RpUwzqYBMmdIN+57Y48km2duOPFEmYg1Ka+QFJebMBTYBYjbSDa9jiQTMJQCzGltcTcCx0AEgjeBB33jEOa45SlAiPFNiV1OpYqehYLv6iB6Y9XxEvLCex7INUkDmLT7N7nEqdFkw3RU80DyyHWNSVNIEvJUjSDqtJk4YLna9+WiC8MxDupJA5W1abR6YH/9Z0ajMz03lhTAAKQNHmzzMOusWA6GTgFePUg11cwyxenEwATM/nt1wtP0G17CczxOu5uKYMROoi2oEAyvMQdp2k9zgCnnGpy2gwDC6SCAx6aiJQAbdR3wwXxLll2pPOmJLUb+tlsb7i+AqviWmtB6SI81DzHUqgAFSBYHVcekdMFJ+jOvZucsXfWaBK6WFnUDldZhtBuJFo2IO2NamZT6QCMqobyyGpk8oM+2pMDa4gCPXEZ8RqVC+XCguxArNJLhesWjSLY8PiCl5gfTU9llgMAIIGmG3tEmZwaFsacTqUqrUVqZerR5n1Iq6uV6alWpm8gRIEbbTjqnhHx5QWvQ4dS5kXL0wtRaZANVhrKm5CjSY/emTjktXxVSfm5kZjT3XVpCKyjmBDHlI/PDbhuZq/TkzOSanVY1CqUTykwqRqBIKhtTAN1YHGWgvZ3xqsmxx41SMUniX9p9BMrXdQyZikpH0aqAtQOToB3ioisZJBJgbDDfwzx36Xk6NcjSzrzD9pTpYrf2S0kehxRIm20P3zuBqlfAlV43MYGzOdCgwwJ6Xw6g30iU5pdnvEONmkYA3UkHe4xQPE+bqVKNdixhqbk3t7BgYd8Q4gzx0EfA4Sccc/Rq0/6VT+U49CGNRi79Hmzyuc0r+TWhxZzRROWPLQbfsree9sCGniTKp9Wn7ifyDEmjHbHS0efO3LZtRoKLvBHYG/vPywVR4qKCwgN9zNpNr9sLc3X0IzASVWYmJ7CTtiqcS8UOxQ5dmWpTlmqK0BSbEDoVjva8Y58+WMVs6vGxTm/x69jjxF4yenXUkqwC+wCdR1Tve0Wg4qXFM+1VjWrkGTCUg0QFAIkbhRMA9TN98C8Q4h5lR2Okux9sDSCepCiwnAb0mBAYGYEDrHTHl5Mjm/4PZxYlBL37NWJY4c5XhZVaVRiIYstoZpX2hpAMmCPvwrpoSpItBA++cXbh/AA1CgrmSlRSNv8AEbSw6SIHffEJOi6VimpSplw4LACPaCq7B0b2dIvdSJgi+NqbpqYk1NhYESOUkknRsenuOLbxjwfTQoJYlcxSXosh1M8uw6XFrYiqeGqK1qoZqgHlU2A1AGdVQGbRuAbAemJ81Q/F2Jcz4WVVVqtVFDAQTTAvoDwYW1iL4xvCdJI8yqAWiFFEk3FpBXlJBBAJFvhi4cfzVOm9JNUEOxUliQoVE5tEkOwhSOgMm8Rii8VzL5qpDFkps3KkySWa71G+25mb40bkGVIlXwxTIYiop0iWHlwwXq0EXUbkidIubYBznBEp6Kiv/iKCeURfoAZJ9w643pVXytYKrMVDwCTdWDRqE7eqmxGHvEsrSqZMEAAq6uFWdKlqy02C7EKRzAXgmBYAYLtMXtCajm0LjnqgQIEkmS+mZKbAWiDcjEeXdTUYktugACqWOoGC8qQe0RJxZG8NU/pSrJg0Wa0TOtR26gx8MSUfDNNs6UGpQ+WouLyVPlqTeQLx1uOmNyQeLK6OEqy0arBNFR2Ql10kEA+1pKjpuIOIv+j1aLCrQdqbK0oLnQwI+3Eb3EjbF1rcDSucvRWQAQRN5LUCTqmWuSehwPxBTksrRei0OlaVMDchSeU2jpAwqmHgQUPFuXrNTo8ayxsHiug5+e4YadwDsVJG1sO/DyZzL5TVR/SssGPKrfX0QTuAf1gZSG02IJtbdEnGaWYRzVppRjRqKrrpF2ZgreUfYOreJ+GIqfC69B2zeQqimC0TTYmiwB9nrpFvYcMPXDxnTtCyx2qYb4Z8QVqz1xVeWDlgpkMoNog3AgC0WPvxYKFSWIBErEjqNQkW9RfFfyXF6ebzT1OIg5bMMiqmYpt5a6lgSDzIxKGDJ0mItAww8N5cZHiFStnB9Jy+YpajWRGimNca6lISVAKwYJA1SJG3dDyqjTWzz8nhuUuSehyxMR0/jhPx1P0ev/2qn8hxbvCnEsrxDN5umlEBMu48t1b6uqh5ZMEhpYEiN1I6jDrxLkqQ4bnDSVCDQzHMoButNlIkdQREdIPbDy8qNUkTj4crts5plE+rT9xP5FwFxziy0KZaROoKAZv1IUxzED4DrhRxTxQPLFKmNTFAjA8ukwgDFtgPT54qXEOJO7As5d+59lOmlAbRsZ/84pk8qlUCWHw7fKYZxfipqlnPJTdhyAw7gR7R6DlHpOFGosDFlgAxYRNp73xtXoEFtV2kz6HrfridqWhag9KfxmDjz3K3bPVjGlSBqdLkZugK9JN5+7bDXI5QNWpIFJ10wIG5LqRaeu1sacMy+unmB2pax35WH32OCfDUHO5edtVMmewAOEb0Ols14PltNDNhhBCqI7Q4/MHF24c58kcokPSA6f4rH42n8sUmrndH0oKoIcxOrbmDA3B1A4sWV4s4poPqzp0t9oTLdRqjt8OuJzVoaPZceJE9BBfNZa89gxxDmqH6TXDG4o04/FXPUThDmOP1WUMalKDmabfqyFEK8QfM9kXtvJ3GJafGXNSqwqUhrSms6DG9aNP1u/UmTvibToe9j/i2UDV6UrM+aROlgeamDuLd8UvMKxYAFoGZdYlrIPL5Nxb0xYG4xUNVT5wMtUA+oIgNpJA+s25RaeuKi1WoHUzE5l39ggSWS5v7Ntvzw0FRpM9dCQRJIGZp2LGIDta5PfbFo4sg+gGFiCvQD/3vTttim06jxJ61lPMp31WYX2nFh4nnXfLlfOBB08opRcZskEHUbkmfcAPXDyW0Ih2KX6cgsv1Dn/7ocb5Nf09JifolP+XCirxmocyrmrTlaTifKtAqIIjzN7bz8MRUeNumaSoXpsfJVRqpsFiAvR5mD3O22J0/8Hst1F2GYygMCClxIkGmLnv2wn8UAtlqeikHJZJWdysGPjzYFr8erTRYVKIFAKy8rGyoCZBYkyB8thgPiHiAZjLQyimFr0Rp1hiwsWMEWUWiw6gzgRiwuS6Fo0fRsyVSpSM0QyNsCKpI0zcCAepGNaeaq0aFGpSZk5qup06HUnK/RhAEah192N8kpbI5lixaPIAJN/19UD4QI7CcahvLytFkqmmxqV7hQym9EBGG/aN/axT5N0g7/rdE1IrKVmknPTQFSXRWPmUTZluRb3iMb5fK1adJamSqBoQKYYvSXUxkaTfLtIPpJ3vhDxliagZgATTpdIF6S434AWFdSjaWhyCCQTppOYtvf39MAPEtXhvxApzhN+HZp6aqCgBy9ZwzSaiGAQy6YIPtLZpMEunx+pwvhOdyNem71GZ1SoCXonzlE8xEoQCWAI5iT1nCAeIQ9MHM05Ll1ZqaqplVSPMonkfe5GkziNzVFCs2UzCvS0PrpkfZKFTysS1PkMx7MgXFhh0yTiU6lRNRkXTpXlkAxuQNRnqZ+WJadEMW0qOUSBewDKCe7b9cMOFZXVUYEXWnMDugQiPu39TiHhD/AFjjvTf4/LBbMo6Ac2Zque7N/E4ZceQBaZAAPk0JjqQHBJnrbCvOe2/7zfxOJc7m1KqAfsIDF7gsSPzwaBZNwrM6UzAj2qRX3SRjXJ11XMU2MQAk7ECFE2NsLkzZUOF2caT7pB/iBiJ6hO/uwaFbDM3mhqe06og7Rtce/E68YJVRq0BRHKDNtrzOF9Yc28WH8ow7yvDadN3V5qHSp06dLAMwFgT7QkEC8gnqIxnowMePvo0FrBtQIXqARO9rE9OuIn4zUizsTbpG0kbHoSfvwUlKnRrIYLggwDpIM2FwfeDtBHXBeWpCqKlBEfUXN5mCSbQOkgSbxB+AtGAqniquSGlQd5AvMRPvj+Axi+K6o6JvPsnfvv3wfwLgtCvIKvygEmSAogSSdjLTESTsAcS1/DWXSoyvU0aSLebT1bDcHYkmfTY3GEbjdUUXJK0xNmvEdWoACFsVIgGZUyOuPT4iqMulogbQsn2g3cTzAYe1eD5KpIoyhj2nrK6IbAM+lQQsmCYMdbYrvEOFGg7pV5WQqCsXuJkXva83FwdjhlQkr+SReKMT7bTBFkGxMxZu8Y8fjLlpc3gKZkGBFjHuwzOc+upnyzJTlUkLykyCSD2n8rdMT0ckgeqHpE1BUUMhAkDQSWF7kGZ7WPfGtGoVVuLysFy25uWHSNO0/nifh3FEsjAQCrTO5EH0O42nDXiPAx5dOv5YGqv5YiGDABTrHSNxfucGcM8IUaqVsywOhQYQrADGSSSsTpEGBG/uwrkqCouxG+cVab06JLBvLMzBs5JtAm5wT5jHKIFAYKz1G5gSNVSmLjp+rn/gwxq+DqDL5lNnVNWmRUAXVe31kEGIPtdYwDmeAZqnr0OWUypkBSR0E3VrdmwE4voba7BM7mw7i0RTpA9uWko399/TEvB0mvTBncx79DRHa/XpgZclVRWarSqgCBqVQwEbTf0742yWZVWV1dWhpidLelj2PvwaHU9UyfM1y1CkSXbmqRriQpSkbxuZO/XEBUGgx1AQxiZEk0jI1DrtbrJxFUrQBSDhlUtcbXRRI9LfljdqoWg6yQWbYCxApvuevNFsb5Nf4kKcUVKrPJgiOX1SPjfC+hxE02JSBIK3g2bf02xi5b4ixn10zGNlyOx6H+jQfuw+kQbbBa9dnYsxuSSegk+nTHnlHB9XI8ovtqJge6J98kfDHmVUGogi2pR8NQH8MGwAIS0/86Y004Z16YCIB0NS/eGEH7sBiizsFUSTMetpwQktKgHq6T/yFn+mOkcC4WjVUlBBlbAC2nb1uAfvxz9CFqLNrsSdrFFj/nrjofAayq6s5ChCxLEgCNB3J2xHKPAG4/wymuYyjKsP9I0au4V6eme8Sfv9MWPg2WprX4lpUAa6LkACdRpuzEdRck4XcZAbMZAgqQ2bnlMzJpkH1EYZ5fLBqvFgRI8ykCO4NJwRPqDib6++x12VmvmDRRKdEaXdQ4drimu3mMdnq7gDZB0xXc94cpAyHZyTfnUmeskDvh/meE0z5ekaPq11QJ5gNzgCvkQsEEn3i2Ifq7pM9HH46cOUo2I8xwxqAFai45dwSCw94+0pG49cNHrJmsm7Mt6SNoIiUZYPl3u9ODK9V22xLS4YDEsRPSCf4b4X5XLIMtmpALK9QAjpZRb0xeGRS+do5fIwvHTqky35XLqua4S4VQxoEGAOYLTESIgnmN8NuEcLpHO100wrGTc3KvXgkgybWNzNsC8PT9N4SI/wH3/7S/LDDg/9/qG0/n+sr4DevvsgjXNoppZdWAI1jdbTqp3PrN5wXximtHJVFpyP1g7yDaT+X3YHr1HAy2qQNQ37TTn34k8a5haOVqagSuvQfsmNQme3UdcKtjr2VBj+gEf/ADj+X/bC6hmWXYlf3SR/5wQ3F6L5fyqOo/Wa+YhrQRBYAemFlXN6bW+/4T9+KJMNosaVNVaip2alrYizFgGMzYjYW2wqr8Sp1VAr0g2x1BhP5jV8NWPOJcWqUqqBdBAVVBOnUD5Sk23gat8VjOcR1SoFhF/cB/vhlERzQz15TWTTL0oB0kNN+2khpHpqGF1fiJIZQZUgydAUt6mDG/XC2o0m+PZtivEhYzWnyE/uj3yn9I/PGtU/VqRE824ndhg6nw6sKTL5XNKPaSSpSAABO+qfSMCotTRPl2VtJg8xlibW6FSPjjGBVokKDO8i9+g2/LE9BR5lMifaWescwvOJvMJOlabAU1lgTzCSgPS94+/AdHOBGEhrMDHubbGpmJc+8af36m37/TBlNqa5lTSLFBcT7VlM7xthdnmUhSAygl2UkbgsfWLRFsR5auA6nV3m14P8e2DQCWrSL1IJuWefuGL/AJLJisfLf2KjaWgwYImATttEwcVCtQX6QSPZ8yvtMiBMSQAbRf8AhjonCaCLmUaRy1NVxayGAYMi5GI5JVRXHGxbxVhTqcPVeRaeZKgkgEBfLAlj1AG5w3ymfQ1+JRUTTUqqRzDminK6by3XbvgXMVS/EDl6YUhEq1ZdAwlmBITURp5QBMkyIGJKnCq81ZNHVTqRrGXA5WpK8jn1bMRFxibaodJ2KeMZs0zS0Az5QJiDcn192FVXiLuQrBrzEhQOhO18OONEI9MqD+qTbuWJi8g2GK/mcyWZZ7N6brbHOkm+j1YtrGt/0GURXgaZiRGmPfv8RhYj/o2bJBk1Hn0PLv2wwTNi4i0giWIM2k7emFOW4l/hACamaliRqXTKwP2pPT09cWwp29HP5jXGO/Zb8rxZFzXDn81eTLuNUrbcQens4acErfp7kEERIN7jza1xHpiGpwyuMzSTzKRFQVEH1KAgqFfeCsGBsO4wb4XfRmqjNpchR9gLJ8yteNge+HlJUcUYsk0zTyoaQWgSJkSaQt274UeP+JpTpjJEO1QtIY6YgFvaAMyenKARETix6NP0WRp06JkGNQelIN77j78Kf7RMvLUgKSO9SpU0NyqUCFoQuYgEEnoOU4EHs040jnnCaUFhEbA22JXfsLj442zmTL1m2ACqehE3BmfSfdiZqRp6mBlNYupU7zECZOx6dMajPAkAjb3ev7Vu+L7Jrj0w7jxGtFmSC0iV/wBGiBYe6x2MemKXWp6CRscWbOo1Qiop9pRA5QRClZ9q55T75GFnHMsxcHyypi4tsTbqYsRgxTQsmhPiRxAX1H9cE5SiHQrAkE3nq2kKPdIP340z4MqOygfd/vhxRplM9USNDMDAFjE2FrYNbi9ZiA5cybCLsQSO0sQZHoZxmMxqQtmZfPjmLLIY87QwMmOskKeXt0xIaWXZg2tlYGRMFdut1P54zGYFDWF5rhiVBTQMq1F1LoZWltT6lCggkGDteZGEo8NvLMSkAMYXmsOvQAes2xmMxjDJfD9UhNKMeaszQjGJpoQSBJvBFv8AKcXXhVSa41Ft5pyranIUrpKhZAM7welsZjMSklLspFtdEdOm1TibVgrtTGXMmmjNpLu0AkhezXNrDDGujMazBTFRppkqQG0UgCGIGkPCm3ewx7jMJKKGUmVriNADS0MQVCzpsSouLrBiRhU2TXUNIa3QjpHoB1GMxmIuFOzvhmfFI2y9RlP2Y6yJJ6HfvhXlOHFvIgQXzbei6Rp29xV7e7HmMxTDGrZHysjkkjolMlq9IqzFkFVjNNtWllVQQJ729IwLwp3pZivr0ArAAbVtNRp5duVwYPfGYzDcUc3JizhYalm3Q1lbzKlNkJ1WXXtBiIiCOgwZ4zzuqrSpmeTzHDBSVJZD/lmOYxva2MxmGrdit2qEeWySMukvEsrXVlUAar6iBfm2jbA1Hg9IM5YkbaRJ9529e/Q4zGYom6JtKw5KFJBThqhIs0IIHMxkEm9iP4+mPOKVUfVp1ElVGpgAeUggm/pjMZgmFhoUkRgtOZIPtqCCJvfcR0xBXzqeWZoRU0PqfWrDUwIlV+yLz1M4zGYKQLP/2Q=="/>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s-MX"/>
          </a:p>
        </p:txBody>
      </p:sp>
      <p:pic>
        <p:nvPicPr>
          <p:cNvPr id="16401" name="Picture 17" descr="C:\Users\admin\Downloads\UNIVERSIDAD.jpg"/>
          <p:cNvPicPr>
            <a:picLocks noChangeAspect="1" noChangeArrowheads="1"/>
          </p:cNvPicPr>
          <p:nvPr/>
        </p:nvPicPr>
        <p:blipFill>
          <a:blip r:embed="rId3" cstate="print"/>
          <a:srcRect/>
          <a:stretch>
            <a:fillRect/>
          </a:stretch>
        </p:blipFill>
        <p:spPr bwMode="auto">
          <a:xfrm>
            <a:off x="6228184" y="2996952"/>
            <a:ext cx="2160240" cy="2016224"/>
          </a:xfrm>
          <a:prstGeom prst="rect">
            <a:avLst/>
          </a:prstGeom>
          <a:noFill/>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endParaRPr lang="es-MX" dirty="0"/>
          </a:p>
        </p:txBody>
      </p:sp>
      <p:sp>
        <p:nvSpPr>
          <p:cNvPr id="3" name="2 Marcador de texto"/>
          <p:cNvSpPr>
            <a:spLocks noGrp="1"/>
          </p:cNvSpPr>
          <p:nvPr>
            <p:ph type="body" idx="2"/>
          </p:nvPr>
        </p:nvSpPr>
        <p:spPr/>
        <p:txBody>
          <a:bodyPr/>
          <a:lstStyle/>
          <a:p>
            <a:endParaRPr lang="es-MX"/>
          </a:p>
        </p:txBody>
      </p:sp>
      <p:sp>
        <p:nvSpPr>
          <p:cNvPr id="4" name="3 Marcador de contenido"/>
          <p:cNvSpPr>
            <a:spLocks noGrp="1"/>
          </p:cNvSpPr>
          <p:nvPr>
            <p:ph sz="quarter" idx="1"/>
          </p:nvPr>
        </p:nvSpPr>
        <p:spPr/>
        <p:txBody>
          <a:bodyPr>
            <a:normAutofit fontScale="92500"/>
          </a:bodyPr>
          <a:lstStyle/>
          <a:p>
            <a:r>
              <a:rPr lang="es-ES" dirty="0" smtClean="0"/>
              <a:t>El papel de la iglesia en la educación y la noción de libertad educativa fueron puntos de conflicto desde 1824. Los liberales de las primeras décadas del México independiente propusieron la libertad de enseñanza con el objetivo de acabar con el monopolio eclesiástico sobre la educación. Al mismo tiempo, pensaban que cualquier intervención del Estado en la educación destruía la doctrina liberal.</a:t>
            </a:r>
            <a:endParaRPr lang="es-MX" dirty="0"/>
          </a:p>
        </p:txBody>
      </p:sp>
    </p:spTree>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Intermedio">
  <a:themeElements>
    <a:clrScheme name="Intermedio">
      <a:dk1>
        <a:sysClr val="windowText" lastClr="000000"/>
      </a:dk1>
      <a:lt1>
        <a:sysClr val="window" lastClr="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fontScheme name="Intermedio">
      <a:maj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Intermedio">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Median</Template>
  <TotalTime>111</TotalTime>
  <Words>508</Words>
  <Application>Microsoft Office PowerPoint</Application>
  <PresentationFormat>Presentación en pantalla (4:3)</PresentationFormat>
  <Paragraphs>30</Paragraphs>
  <Slides>9</Slides>
  <Notes>0</Notes>
  <HiddenSlides>0</HiddenSlides>
  <MMClips>0</MMClips>
  <ScaleCrop>false</ScaleCrop>
  <HeadingPairs>
    <vt:vector size="4" baseType="variant">
      <vt:variant>
        <vt:lpstr>Tema</vt:lpstr>
      </vt:variant>
      <vt:variant>
        <vt:i4>1</vt:i4>
      </vt:variant>
      <vt:variant>
        <vt:lpstr>Títulos de diapositiva</vt:lpstr>
      </vt:variant>
      <vt:variant>
        <vt:i4>9</vt:i4>
      </vt:variant>
    </vt:vector>
  </HeadingPairs>
  <TitlesOfParts>
    <vt:vector size="10" baseType="lpstr">
      <vt:lpstr>Intermedio</vt:lpstr>
      <vt:lpstr>LA EDUCACIÓN EN TIEMPOS DE LA COLONIA Y EL MÉXICO INDEPENDIENTE</vt:lpstr>
      <vt:lpstr>INTRODUCCIÓN</vt:lpstr>
      <vt:lpstr>LA EDUCACIÓN PARA LOS INDÍGENAS</vt:lpstr>
      <vt:lpstr>Ordenes religiosas en la enseñanza.</vt:lpstr>
      <vt:lpstr>EDUCACIÓN PARA LOS MESTIZOS Y CRIOLLOS. </vt:lpstr>
      <vt:lpstr> </vt:lpstr>
      <vt:lpstr> La Independencia de México y la Educación. </vt:lpstr>
      <vt:lpstr>En los primeros años del virreinato, se establecieron instituciones como</vt:lpstr>
      <vt:lpstr>Presentación de PowerPoint</vt:lpstr>
    </vt:vector>
  </TitlesOfParts>
  <Company>Toshiba</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LA EDUCACIÓN EN TIEMPOS DE LA COLONIA Y EL MÉXICO INDEPENDIENTE</dc:title>
  <dc:creator>FAM. DIAZ</dc:creator>
  <cp:lastModifiedBy>Marcos</cp:lastModifiedBy>
  <cp:revision>4</cp:revision>
  <dcterms:created xsi:type="dcterms:W3CDTF">2012-08-01T11:56:33Z</dcterms:created>
  <dcterms:modified xsi:type="dcterms:W3CDTF">2012-08-01T21:03:21Z</dcterms:modified>
</cp:coreProperties>
</file>